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1" r:id="rId4"/>
  </p:sldMasterIdLst>
  <p:notesMasterIdLst>
    <p:notesMasterId r:id="rId48"/>
  </p:notesMasterIdLst>
  <p:handoutMasterIdLst>
    <p:handoutMasterId r:id="rId49"/>
  </p:handoutMasterIdLst>
  <p:sldIdLst>
    <p:sldId id="383" r:id="rId5"/>
    <p:sldId id="427" r:id="rId6"/>
    <p:sldId id="384" r:id="rId7"/>
    <p:sldId id="387" r:id="rId8"/>
    <p:sldId id="385" r:id="rId9"/>
    <p:sldId id="390" r:id="rId10"/>
    <p:sldId id="391" r:id="rId11"/>
    <p:sldId id="433" r:id="rId12"/>
    <p:sldId id="392" r:id="rId13"/>
    <p:sldId id="394" r:id="rId14"/>
    <p:sldId id="396" r:id="rId15"/>
    <p:sldId id="435" r:id="rId16"/>
    <p:sldId id="412" r:id="rId17"/>
    <p:sldId id="413" r:id="rId18"/>
    <p:sldId id="404" r:id="rId19"/>
    <p:sldId id="401" r:id="rId20"/>
    <p:sldId id="405" r:id="rId21"/>
    <p:sldId id="400" r:id="rId22"/>
    <p:sldId id="398" r:id="rId23"/>
    <p:sldId id="399" r:id="rId24"/>
    <p:sldId id="417" r:id="rId25"/>
    <p:sldId id="430" r:id="rId26"/>
    <p:sldId id="431" r:id="rId27"/>
    <p:sldId id="395" r:id="rId28"/>
    <p:sldId id="407" r:id="rId29"/>
    <p:sldId id="389" r:id="rId30"/>
    <p:sldId id="414" r:id="rId31"/>
    <p:sldId id="406" r:id="rId32"/>
    <p:sldId id="429" r:id="rId33"/>
    <p:sldId id="416" r:id="rId34"/>
    <p:sldId id="415" r:id="rId35"/>
    <p:sldId id="419" r:id="rId36"/>
    <p:sldId id="420" r:id="rId37"/>
    <p:sldId id="421" r:id="rId38"/>
    <p:sldId id="422" r:id="rId39"/>
    <p:sldId id="423" r:id="rId40"/>
    <p:sldId id="424" r:id="rId41"/>
    <p:sldId id="425" r:id="rId42"/>
    <p:sldId id="426" r:id="rId43"/>
    <p:sldId id="408" r:id="rId44"/>
    <p:sldId id="410" r:id="rId45"/>
    <p:sldId id="432" r:id="rId46"/>
    <p:sldId id="409" r:id="rId47"/>
  </p:sldIdLst>
  <p:sldSz cx="9144000" cy="6858000" type="screen4x3"/>
  <p:notesSz cx="7010400" cy="92360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D428A"/>
    <a:srgbClr val="333F48"/>
    <a:srgbClr val="525C5F"/>
    <a:srgbClr val="183290"/>
    <a:srgbClr val="555A5D"/>
    <a:srgbClr val="676C6E"/>
    <a:srgbClr val="52585A"/>
    <a:srgbClr val="656A6C"/>
    <a:srgbClr val="00FFFF"/>
    <a:srgbClr val="5561C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000" autoAdjust="0"/>
    <p:restoredTop sz="87420" autoAdjust="0"/>
  </p:normalViewPr>
  <p:slideViewPr>
    <p:cSldViewPr>
      <p:cViewPr varScale="1">
        <p:scale>
          <a:sx n="70" d="100"/>
          <a:sy n="70" d="100"/>
        </p:scale>
        <p:origin x="1464" y="72"/>
      </p:cViewPr>
      <p:guideLst>
        <p:guide orient="horz" pos="2160"/>
        <p:guide pos="2880"/>
      </p:guideLst>
    </p:cSldViewPr>
  </p:slideViewPr>
  <p:notesTextViewPr>
    <p:cViewPr>
      <p:scale>
        <a:sx n="3" d="2"/>
        <a:sy n="3" d="2"/>
      </p:scale>
      <p:origin x="0" y="0"/>
    </p:cViewPr>
  </p:notesTextViewPr>
  <p:sorterViewPr>
    <p:cViewPr varScale="1">
      <p:scale>
        <a:sx n="1" d="1"/>
        <a:sy n="1" d="1"/>
      </p:scale>
      <p:origin x="0" y="0"/>
    </p:cViewPr>
  </p:sorterViewPr>
  <p:notesViewPr>
    <p:cSldViewPr>
      <p:cViewPr varScale="1">
        <p:scale>
          <a:sx n="83" d="100"/>
          <a:sy n="83" d="100"/>
        </p:scale>
        <p:origin x="3810" y="10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Developers Using VSCode</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spPr>
            <a:solidFill>
              <a:schemeClr val="accent1"/>
            </a:solidFill>
            <a:ln>
              <a:noFill/>
            </a:ln>
            <a:effectLst/>
          </c:spPr>
          <c:invertIfNegative val="0"/>
          <c:cat>
            <c:numRef>
              <c:f>Sheet1!$C$6:$C$9</c:f>
              <c:numCache>
                <c:formatCode>General</c:formatCode>
                <c:ptCount val="4"/>
                <c:pt idx="0">
                  <c:v>2016</c:v>
                </c:pt>
                <c:pt idx="1">
                  <c:v>2017</c:v>
                </c:pt>
                <c:pt idx="2">
                  <c:v>2018</c:v>
                </c:pt>
                <c:pt idx="3">
                  <c:v>2019</c:v>
                </c:pt>
              </c:numCache>
            </c:numRef>
          </c:cat>
          <c:val>
            <c:numRef>
              <c:f>Sheet1!$D$6:$D$9</c:f>
              <c:numCache>
                <c:formatCode>0.00%</c:formatCode>
                <c:ptCount val="4"/>
                <c:pt idx="0">
                  <c:v>7.1999999999999995E-2</c:v>
                </c:pt>
                <c:pt idx="1">
                  <c:v>0.25800000000000001</c:v>
                </c:pt>
                <c:pt idx="2">
                  <c:v>0.34300000000000003</c:v>
                </c:pt>
                <c:pt idx="3">
                  <c:v>0.50700000000000001</c:v>
                </c:pt>
              </c:numCache>
            </c:numRef>
          </c:val>
          <c:extLst>
            <c:ext xmlns:c16="http://schemas.microsoft.com/office/drawing/2014/chart" uri="{C3380CC4-5D6E-409C-BE32-E72D297353CC}">
              <c16:uniqueId val="{00000000-C457-4BF0-949E-BC8886B86452}"/>
            </c:ext>
          </c:extLst>
        </c:ser>
        <c:dLbls>
          <c:showLegendKey val="0"/>
          <c:showVal val="0"/>
          <c:showCatName val="0"/>
          <c:showSerName val="0"/>
          <c:showPercent val="0"/>
          <c:showBubbleSize val="0"/>
        </c:dLbls>
        <c:gapWidth val="219"/>
        <c:overlap val="-27"/>
        <c:axId val="149959088"/>
        <c:axId val="149958760"/>
      </c:barChart>
      <c:catAx>
        <c:axId val="14995908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9958760"/>
        <c:crosses val="autoZero"/>
        <c:auto val="1"/>
        <c:lblAlgn val="ctr"/>
        <c:lblOffset val="100"/>
        <c:noMultiLvlLbl val="0"/>
      </c:catAx>
      <c:valAx>
        <c:axId val="149958760"/>
        <c:scaling>
          <c:orientation val="minMax"/>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995908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037523" cy="461647"/>
          </a:xfrm>
          <a:prstGeom prst="rect">
            <a:avLst/>
          </a:prstGeom>
        </p:spPr>
        <p:txBody>
          <a:bodyPr vert="horz" lIns="90461" tIns="45229" rIns="90461" bIns="45229" rtlCol="0"/>
          <a:lstStyle>
            <a:lvl1pPr algn="l">
              <a:defRPr sz="1200"/>
            </a:lvl1pPr>
          </a:lstStyle>
          <a:p>
            <a:endParaRPr lang="en-US"/>
          </a:p>
        </p:txBody>
      </p:sp>
      <p:sp>
        <p:nvSpPr>
          <p:cNvPr id="3" name="Date Placeholder 2"/>
          <p:cNvSpPr>
            <a:spLocks noGrp="1"/>
          </p:cNvSpPr>
          <p:nvPr>
            <p:ph type="dt" sz="quarter" idx="1"/>
          </p:nvPr>
        </p:nvSpPr>
        <p:spPr>
          <a:xfrm>
            <a:off x="3971294" y="1"/>
            <a:ext cx="3037523" cy="461647"/>
          </a:xfrm>
          <a:prstGeom prst="rect">
            <a:avLst/>
          </a:prstGeom>
        </p:spPr>
        <p:txBody>
          <a:bodyPr vert="horz" lIns="90461" tIns="45229" rIns="90461" bIns="45229" rtlCol="0"/>
          <a:lstStyle>
            <a:lvl1pPr algn="r">
              <a:defRPr sz="1200"/>
            </a:lvl1pPr>
          </a:lstStyle>
          <a:p>
            <a:fld id="{F2297E13-B9B5-4E39-A055-33EE9CCCD6FE}" type="datetimeFigureOut">
              <a:rPr lang="en-US" smtClean="0"/>
              <a:t>8/15/2019</a:t>
            </a:fld>
            <a:endParaRPr lang="en-US"/>
          </a:p>
        </p:txBody>
      </p:sp>
      <p:sp>
        <p:nvSpPr>
          <p:cNvPr id="4" name="Footer Placeholder 3"/>
          <p:cNvSpPr>
            <a:spLocks noGrp="1"/>
          </p:cNvSpPr>
          <p:nvPr>
            <p:ph type="ftr" sz="quarter" idx="2"/>
          </p:nvPr>
        </p:nvSpPr>
        <p:spPr>
          <a:xfrm>
            <a:off x="0" y="8772853"/>
            <a:ext cx="3037523" cy="461647"/>
          </a:xfrm>
          <a:prstGeom prst="rect">
            <a:avLst/>
          </a:prstGeom>
        </p:spPr>
        <p:txBody>
          <a:bodyPr vert="horz" lIns="90461" tIns="45229" rIns="90461" bIns="45229" rtlCol="0" anchor="b"/>
          <a:lstStyle>
            <a:lvl1pPr algn="l">
              <a:defRPr sz="1200"/>
            </a:lvl1pPr>
          </a:lstStyle>
          <a:p>
            <a:endParaRPr lang="en-US"/>
          </a:p>
        </p:txBody>
      </p:sp>
      <p:sp>
        <p:nvSpPr>
          <p:cNvPr id="5" name="Slide Number Placeholder 4"/>
          <p:cNvSpPr>
            <a:spLocks noGrp="1"/>
          </p:cNvSpPr>
          <p:nvPr>
            <p:ph type="sldNum" sz="quarter" idx="3"/>
          </p:nvPr>
        </p:nvSpPr>
        <p:spPr>
          <a:xfrm>
            <a:off x="3971294" y="8772853"/>
            <a:ext cx="3037523" cy="461647"/>
          </a:xfrm>
          <a:prstGeom prst="rect">
            <a:avLst/>
          </a:prstGeom>
        </p:spPr>
        <p:txBody>
          <a:bodyPr vert="horz" lIns="90461" tIns="45229" rIns="90461" bIns="45229" rtlCol="0" anchor="b"/>
          <a:lstStyle>
            <a:lvl1pPr algn="r">
              <a:defRPr sz="1200"/>
            </a:lvl1pPr>
          </a:lstStyle>
          <a:p>
            <a:fld id="{A8E940BE-D275-459F-A0DB-614C3870A7DE}" type="slidenum">
              <a:rPr lang="en-US" smtClean="0"/>
              <a:t>‹#›</a:t>
            </a:fld>
            <a:endParaRPr lang="en-US"/>
          </a:p>
        </p:txBody>
      </p:sp>
    </p:spTree>
    <p:extLst>
      <p:ext uri="{BB962C8B-B14F-4D97-AF65-F5344CB8AC3E}">
        <p14:creationId xmlns:p14="http://schemas.microsoft.com/office/powerpoint/2010/main" val="212346676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1804"/>
          </a:xfrm>
          <a:prstGeom prst="rect">
            <a:avLst/>
          </a:prstGeom>
        </p:spPr>
        <p:txBody>
          <a:bodyPr vert="horz" lIns="92287" tIns="46145" rIns="92287" bIns="46145" rtlCol="0"/>
          <a:lstStyle>
            <a:lvl1pPr algn="l">
              <a:defRPr sz="1200"/>
            </a:lvl1pPr>
          </a:lstStyle>
          <a:p>
            <a:endParaRPr lang="en-US"/>
          </a:p>
        </p:txBody>
      </p:sp>
      <p:sp>
        <p:nvSpPr>
          <p:cNvPr id="3" name="Date Placeholder 2"/>
          <p:cNvSpPr>
            <a:spLocks noGrp="1"/>
          </p:cNvSpPr>
          <p:nvPr>
            <p:ph type="dt" idx="1"/>
          </p:nvPr>
        </p:nvSpPr>
        <p:spPr>
          <a:xfrm>
            <a:off x="3970938" y="0"/>
            <a:ext cx="3037840" cy="461804"/>
          </a:xfrm>
          <a:prstGeom prst="rect">
            <a:avLst/>
          </a:prstGeom>
        </p:spPr>
        <p:txBody>
          <a:bodyPr vert="horz" lIns="92287" tIns="46145" rIns="92287" bIns="46145" rtlCol="0"/>
          <a:lstStyle>
            <a:lvl1pPr algn="r">
              <a:defRPr sz="1200"/>
            </a:lvl1pPr>
          </a:lstStyle>
          <a:p>
            <a:fld id="{43A05545-7F3D-473F-8884-E95D98F95A38}" type="datetimeFigureOut">
              <a:rPr lang="en-US" smtClean="0"/>
              <a:pPr/>
              <a:t>8/15/2019</a:t>
            </a:fld>
            <a:endParaRPr lang="en-US"/>
          </a:p>
        </p:txBody>
      </p:sp>
      <p:sp>
        <p:nvSpPr>
          <p:cNvPr id="4" name="Slide Image Placeholder 3"/>
          <p:cNvSpPr>
            <a:spLocks noGrp="1" noRot="1" noChangeAspect="1"/>
          </p:cNvSpPr>
          <p:nvPr>
            <p:ph type="sldImg" idx="2"/>
          </p:nvPr>
        </p:nvSpPr>
        <p:spPr>
          <a:xfrm>
            <a:off x="1196975" y="693738"/>
            <a:ext cx="4616450" cy="3462337"/>
          </a:xfrm>
          <a:prstGeom prst="rect">
            <a:avLst/>
          </a:prstGeom>
          <a:noFill/>
          <a:ln w="12700">
            <a:solidFill>
              <a:prstClr val="black"/>
            </a:solidFill>
          </a:ln>
        </p:spPr>
        <p:txBody>
          <a:bodyPr vert="horz" lIns="92287" tIns="46145" rIns="92287" bIns="46145" rtlCol="0" anchor="ctr"/>
          <a:lstStyle/>
          <a:p>
            <a:endParaRPr lang="en-US"/>
          </a:p>
        </p:txBody>
      </p:sp>
      <p:sp>
        <p:nvSpPr>
          <p:cNvPr id="5" name="Notes Placeholder 4"/>
          <p:cNvSpPr>
            <a:spLocks noGrp="1"/>
          </p:cNvSpPr>
          <p:nvPr>
            <p:ph type="body" sz="quarter" idx="3"/>
          </p:nvPr>
        </p:nvSpPr>
        <p:spPr>
          <a:xfrm>
            <a:off x="701040" y="4387136"/>
            <a:ext cx="5608320" cy="4156234"/>
          </a:xfrm>
          <a:prstGeom prst="rect">
            <a:avLst/>
          </a:prstGeom>
        </p:spPr>
        <p:txBody>
          <a:bodyPr vert="horz" lIns="92287" tIns="46145" rIns="92287" bIns="46145"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772669"/>
            <a:ext cx="3037840" cy="461804"/>
          </a:xfrm>
          <a:prstGeom prst="rect">
            <a:avLst/>
          </a:prstGeom>
        </p:spPr>
        <p:txBody>
          <a:bodyPr vert="horz" lIns="92287" tIns="46145" rIns="92287" bIns="46145"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772669"/>
            <a:ext cx="3037840" cy="461804"/>
          </a:xfrm>
          <a:prstGeom prst="rect">
            <a:avLst/>
          </a:prstGeom>
        </p:spPr>
        <p:txBody>
          <a:bodyPr vert="horz" lIns="92287" tIns="46145" rIns="92287" bIns="46145" rtlCol="0" anchor="b"/>
          <a:lstStyle>
            <a:lvl1pPr algn="r">
              <a:defRPr sz="1200"/>
            </a:lvl1pPr>
          </a:lstStyle>
          <a:p>
            <a:fld id="{1E355F07-5720-4BC7-8E30-399B90DC6B95}" type="slidenum">
              <a:rPr lang="en-US" smtClean="0"/>
              <a:pPr/>
              <a:t>‹#›</a:t>
            </a:fld>
            <a:endParaRPr lang="en-US"/>
          </a:p>
        </p:txBody>
      </p:sp>
    </p:spTree>
    <p:extLst>
      <p:ext uri="{BB962C8B-B14F-4D97-AF65-F5344CB8AC3E}">
        <p14:creationId xmlns:p14="http://schemas.microsoft.com/office/powerpoint/2010/main" val="30922511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Windows 10 is coming, so don’t spend too long your Windows 7 setup. I personally like the MSYS2 shell in </a:t>
            </a:r>
            <a:r>
              <a:rPr lang="en-US" err="1"/>
              <a:t>VSCode</a:t>
            </a:r>
            <a:endParaRPr lang="en-US"/>
          </a:p>
          <a:p>
            <a:pPr marL="171450" indent="-171450">
              <a:buFont typeface="Arial" panose="020B0604020202020204" pitchFamily="34" charset="0"/>
              <a:buChar char="•"/>
            </a:pPr>
            <a:r>
              <a:rPr lang="en-US" err="1"/>
              <a:t>Cmder</a:t>
            </a:r>
            <a:r>
              <a:rPr lang="en-US"/>
              <a:t> is really just a nice wrapper for whichever terminal you choose to use</a:t>
            </a:r>
          </a:p>
          <a:p>
            <a:pPr marL="171450" indent="-171450">
              <a:buFont typeface="Arial" panose="020B0604020202020204" pitchFamily="34" charset="0"/>
              <a:buChar char="•"/>
            </a:pPr>
            <a:r>
              <a:rPr lang="en-US"/>
              <a:t>MSYS2 is a fork of Cygwin</a:t>
            </a:r>
          </a:p>
          <a:p>
            <a:pPr marL="171450" indent="-171450">
              <a:buFont typeface="Arial" panose="020B0604020202020204" pitchFamily="34" charset="0"/>
              <a:buChar char="•"/>
            </a:pPr>
            <a:r>
              <a:rPr lang="en-US"/>
              <a:t>Git Bash comes with Git</a:t>
            </a:r>
          </a:p>
        </p:txBody>
      </p:sp>
      <p:sp>
        <p:nvSpPr>
          <p:cNvPr id="4" name="Slide Number Placeholder 3"/>
          <p:cNvSpPr>
            <a:spLocks noGrp="1"/>
          </p:cNvSpPr>
          <p:nvPr>
            <p:ph type="sldNum" sz="quarter" idx="5"/>
          </p:nvPr>
        </p:nvSpPr>
        <p:spPr/>
        <p:txBody>
          <a:bodyPr/>
          <a:lstStyle/>
          <a:p>
            <a:fld id="{1E355F07-5720-4BC7-8E30-399B90DC6B95}" type="slidenum">
              <a:rPr lang="en-US" smtClean="0"/>
              <a:pPr/>
              <a:t>5</a:t>
            </a:fld>
            <a:endParaRPr lang="en-US"/>
          </a:p>
        </p:txBody>
      </p:sp>
    </p:spTree>
    <p:extLst>
      <p:ext uri="{BB962C8B-B14F-4D97-AF65-F5344CB8AC3E}">
        <p14:creationId xmlns:p14="http://schemas.microsoft.com/office/powerpoint/2010/main" val="18528238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 not going to spend too much time on this, because most of you probably already utilize it, or at least know why people make use of it. But this is just to convince you and help you see the whole picture of why we still used this “archaic tool”</a:t>
            </a:r>
          </a:p>
          <a:p>
            <a:r>
              <a:rPr lang="en-US" dirty="0"/>
              <a:t>One cool result of the Unix philosophy is you’ll often find the function of a tool is exactly how you would expect. Example: I was </a:t>
            </a:r>
            <a:r>
              <a:rPr lang="en-US" dirty="0" err="1"/>
              <a:t>grep’ing</a:t>
            </a:r>
            <a:r>
              <a:rPr lang="en-US" dirty="0"/>
              <a:t> a big directory, and I thought: “I wonder if I can just search *.</a:t>
            </a:r>
            <a:r>
              <a:rPr lang="en-US" dirty="0" err="1"/>
              <a:t>cpp</a:t>
            </a:r>
            <a:r>
              <a:rPr lang="en-US" dirty="0"/>
              <a:t> files, because that’s all I need. Let me try –include *.</a:t>
            </a:r>
            <a:r>
              <a:rPr lang="en-US" dirty="0" err="1"/>
              <a:t>cpp</a:t>
            </a:r>
            <a:r>
              <a:rPr lang="en-US" dirty="0"/>
              <a:t>”. Turns out, that was right! This helps you discover new features and work quicker, but also makes it easy to remember all the different possible flags.</a:t>
            </a:r>
          </a:p>
        </p:txBody>
      </p:sp>
      <p:sp>
        <p:nvSpPr>
          <p:cNvPr id="4" name="Slide Number Placeholder 3"/>
          <p:cNvSpPr>
            <a:spLocks noGrp="1"/>
          </p:cNvSpPr>
          <p:nvPr>
            <p:ph type="sldNum" sz="quarter" idx="5"/>
          </p:nvPr>
        </p:nvSpPr>
        <p:spPr/>
        <p:txBody>
          <a:bodyPr/>
          <a:lstStyle/>
          <a:p>
            <a:fld id="{1E355F07-5720-4BC7-8E30-399B90DC6B95}" type="slidenum">
              <a:rPr lang="en-US" smtClean="0"/>
              <a:pPr/>
              <a:t>6</a:t>
            </a:fld>
            <a:endParaRPr lang="en-US"/>
          </a:p>
        </p:txBody>
      </p:sp>
    </p:spTree>
    <p:extLst>
      <p:ext uri="{BB962C8B-B14F-4D97-AF65-F5344CB8AC3E}">
        <p14:creationId xmlns:p14="http://schemas.microsoft.com/office/powerpoint/2010/main" val="40955685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Both of these take care of the obvious </a:t>
            </a:r>
            <a:r>
              <a:rPr lang="en-US" err="1"/>
              <a:t>exlcusions</a:t>
            </a:r>
            <a:r>
              <a:rPr lang="en-US"/>
              <a:t>, like binaries and stuff in .</a:t>
            </a:r>
            <a:r>
              <a:rPr lang="en-US" err="1"/>
              <a:t>gitignore</a:t>
            </a:r>
            <a:r>
              <a:rPr lang="en-US"/>
              <a:t> folder, etc.</a:t>
            </a:r>
          </a:p>
          <a:p>
            <a:pPr marL="171450" indent="-171450">
              <a:buFont typeface="Arial" panose="020B0604020202020204" pitchFamily="34" charset="0"/>
              <a:buChar char="•"/>
            </a:pPr>
            <a:r>
              <a:rPr lang="en-US"/>
              <a:t>Show fuzzy example with folders as well as git diff</a:t>
            </a:r>
          </a:p>
        </p:txBody>
      </p:sp>
      <p:sp>
        <p:nvSpPr>
          <p:cNvPr id="4" name="Slide Number Placeholder 3"/>
          <p:cNvSpPr>
            <a:spLocks noGrp="1"/>
          </p:cNvSpPr>
          <p:nvPr>
            <p:ph type="sldNum" sz="quarter" idx="5"/>
          </p:nvPr>
        </p:nvSpPr>
        <p:spPr/>
        <p:txBody>
          <a:bodyPr/>
          <a:lstStyle/>
          <a:p>
            <a:fld id="{1E355F07-5720-4BC7-8E30-399B90DC6B95}" type="slidenum">
              <a:rPr lang="en-US" smtClean="0"/>
              <a:pPr/>
              <a:t>9</a:t>
            </a:fld>
            <a:endParaRPr lang="en-US"/>
          </a:p>
        </p:txBody>
      </p:sp>
    </p:spTree>
    <p:extLst>
      <p:ext uri="{BB962C8B-B14F-4D97-AF65-F5344CB8AC3E}">
        <p14:creationId xmlns:p14="http://schemas.microsoft.com/office/powerpoint/2010/main" val="20712219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Now, I’m not going to try to convince you any editor is best, because there isn’t a best editor. It depends on how you work and just what you are comfortable, so I suggest you try a couple and see what you like best. Don’t let anyone tell you one editor is superior over another.</a:t>
            </a:r>
          </a:p>
          <a:p>
            <a:pPr marL="171450" indent="-171450">
              <a:buFont typeface="Arial" panose="020B0604020202020204" pitchFamily="34" charset="0"/>
              <a:buChar char="•"/>
            </a:pPr>
            <a:endParaRPr lang="en-US"/>
          </a:p>
        </p:txBody>
      </p:sp>
      <p:sp>
        <p:nvSpPr>
          <p:cNvPr id="4" name="Slide Number Placeholder 3"/>
          <p:cNvSpPr>
            <a:spLocks noGrp="1"/>
          </p:cNvSpPr>
          <p:nvPr>
            <p:ph type="sldNum" sz="quarter" idx="5"/>
          </p:nvPr>
        </p:nvSpPr>
        <p:spPr/>
        <p:txBody>
          <a:bodyPr/>
          <a:lstStyle/>
          <a:p>
            <a:fld id="{1E355F07-5720-4BC7-8E30-399B90DC6B95}" type="slidenum">
              <a:rPr lang="en-US" smtClean="0"/>
              <a:pPr/>
              <a:t>13</a:t>
            </a:fld>
            <a:endParaRPr lang="en-US"/>
          </a:p>
        </p:txBody>
      </p:sp>
    </p:spTree>
    <p:extLst>
      <p:ext uri="{BB962C8B-B14F-4D97-AF65-F5344CB8AC3E}">
        <p14:creationId xmlns:p14="http://schemas.microsoft.com/office/powerpoint/2010/main" val="34172986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When I first joined, I wanted to be cool like Conrad and use Vim, but I just couldn’t get into it, I found myself going in and out of modes constantly, and just didn’t feel efficient. Then, Julia introduced me to Emacs, and it made sense to me immediately, because that’s my style of coding, I’m selecting lines and words in lines and cutting and pasting them and moving them around, and jumping between files a lot.</a:t>
            </a:r>
          </a:p>
        </p:txBody>
      </p:sp>
      <p:sp>
        <p:nvSpPr>
          <p:cNvPr id="4" name="Slide Number Placeholder 3"/>
          <p:cNvSpPr>
            <a:spLocks noGrp="1"/>
          </p:cNvSpPr>
          <p:nvPr>
            <p:ph type="sldNum" sz="quarter" idx="5"/>
          </p:nvPr>
        </p:nvSpPr>
        <p:spPr/>
        <p:txBody>
          <a:bodyPr/>
          <a:lstStyle/>
          <a:p>
            <a:fld id="{1E355F07-5720-4BC7-8E30-399B90DC6B95}" type="slidenum">
              <a:rPr lang="en-US" smtClean="0"/>
              <a:pPr/>
              <a:t>19</a:t>
            </a:fld>
            <a:endParaRPr lang="en-US"/>
          </a:p>
        </p:txBody>
      </p:sp>
    </p:spTree>
    <p:extLst>
      <p:ext uri="{BB962C8B-B14F-4D97-AF65-F5344CB8AC3E}">
        <p14:creationId xmlns:p14="http://schemas.microsoft.com/office/powerpoint/2010/main" val="11700576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I always used to find myself furiously scrolling or down-paging thinking, “I know that line is right here somewhere” – make search easy for you, it’ll take you exactly where you need to go!</a:t>
            </a:r>
          </a:p>
          <a:p>
            <a:pPr marL="171450" indent="-171450">
              <a:buFont typeface="Arial" panose="020B0604020202020204" pitchFamily="34" charset="0"/>
              <a:buChar char="•"/>
            </a:pPr>
            <a:r>
              <a:rPr lang="en-US"/>
              <a:t>Multiline type is pretty wild in VSCode, and comes up more than you’d think. Again this is the kind of stuff that just might get you over that hump, so you go from, “Ugh, I need a break, I’ll try this later” to, “Ok, let me just try this quick, BAM it worked I’m done”</a:t>
            </a:r>
          </a:p>
        </p:txBody>
      </p:sp>
      <p:sp>
        <p:nvSpPr>
          <p:cNvPr id="4" name="Slide Number Placeholder 3"/>
          <p:cNvSpPr>
            <a:spLocks noGrp="1"/>
          </p:cNvSpPr>
          <p:nvPr>
            <p:ph type="sldNum" sz="quarter" idx="5"/>
          </p:nvPr>
        </p:nvSpPr>
        <p:spPr/>
        <p:txBody>
          <a:bodyPr/>
          <a:lstStyle/>
          <a:p>
            <a:fld id="{1E355F07-5720-4BC7-8E30-399B90DC6B95}" type="slidenum">
              <a:rPr lang="en-US" smtClean="0"/>
              <a:pPr/>
              <a:t>24</a:t>
            </a:fld>
            <a:endParaRPr lang="en-US"/>
          </a:p>
        </p:txBody>
      </p:sp>
    </p:spTree>
    <p:extLst>
      <p:ext uri="{BB962C8B-B14F-4D97-AF65-F5344CB8AC3E}">
        <p14:creationId xmlns:p14="http://schemas.microsoft.com/office/powerpoint/2010/main" val="9254466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E355F07-5720-4BC7-8E30-399B90DC6B95}" type="slidenum">
              <a:rPr lang="en-US" smtClean="0"/>
              <a:pPr/>
              <a:t>30</a:t>
            </a:fld>
            <a:endParaRPr lang="en-US"/>
          </a:p>
        </p:txBody>
      </p:sp>
    </p:spTree>
    <p:extLst>
      <p:ext uri="{BB962C8B-B14F-4D97-AF65-F5344CB8AC3E}">
        <p14:creationId xmlns:p14="http://schemas.microsoft.com/office/powerpoint/2010/main" val="292364001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5" Type="http://schemas.openxmlformats.org/officeDocument/2006/relationships/image" Target="../media/image4.png"/><Relationship Id="rId4" Type="http://schemas.microsoft.com/office/2007/relationships/hdphoto" Target="../media/hdphoto1.wdp"/></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9_Title Slide">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242E7B32-6581-44A3-8396-C53E60AC04C9}"/>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10126" t="21968" r="1524" b="25051"/>
          <a:stretch/>
        </p:blipFill>
        <p:spPr>
          <a:xfrm>
            <a:off x="354322" y="418473"/>
            <a:ext cx="5400699" cy="2155610"/>
          </a:xfrm>
          <a:prstGeom prst="rect">
            <a:avLst/>
          </a:prstGeom>
        </p:spPr>
      </p:pic>
      <p:sp>
        <p:nvSpPr>
          <p:cNvPr id="22" name="Right Triangle 21">
            <a:extLst>
              <a:ext uri="{FF2B5EF4-FFF2-40B4-BE49-F238E27FC236}">
                <a16:creationId xmlns:a16="http://schemas.microsoft.com/office/drawing/2014/main" id="{1AC55899-70DC-4AD0-AB72-C6DC70481E5A}"/>
              </a:ext>
            </a:extLst>
          </p:cNvPr>
          <p:cNvSpPr/>
          <p:nvPr userDrawn="1"/>
        </p:nvSpPr>
        <p:spPr>
          <a:xfrm>
            <a:off x="8110204" y="2256054"/>
            <a:ext cx="678038" cy="335816"/>
          </a:xfrm>
          <a:prstGeom prst="r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3" name="Right Triangle 22">
            <a:extLst>
              <a:ext uri="{FF2B5EF4-FFF2-40B4-BE49-F238E27FC236}">
                <a16:creationId xmlns:a16="http://schemas.microsoft.com/office/drawing/2014/main" id="{0457BB22-F987-4456-A0CF-9C4FA51A43C6}"/>
              </a:ext>
            </a:extLst>
          </p:cNvPr>
          <p:cNvSpPr/>
          <p:nvPr userDrawn="1"/>
        </p:nvSpPr>
        <p:spPr>
          <a:xfrm rot="5400000" flipV="1">
            <a:off x="8282033" y="3462914"/>
            <a:ext cx="335821" cy="676612"/>
          </a:xfrm>
          <a:prstGeom prst="r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5" name="Rectangle 24">
            <a:extLst>
              <a:ext uri="{FF2B5EF4-FFF2-40B4-BE49-F238E27FC236}">
                <a16:creationId xmlns:a16="http://schemas.microsoft.com/office/drawing/2014/main" id="{45AF850C-A5AC-45EF-A8C5-E560E544444F}"/>
              </a:ext>
            </a:extLst>
          </p:cNvPr>
          <p:cNvSpPr/>
          <p:nvPr userDrawn="1"/>
        </p:nvSpPr>
        <p:spPr>
          <a:xfrm>
            <a:off x="8111632" y="2591872"/>
            <a:ext cx="676610" cy="1041434"/>
          </a:xfrm>
          <a:prstGeom prst="rect">
            <a:avLst/>
          </a:prstGeom>
          <a:solidFill>
            <a:schemeClr val="tx2"/>
          </a:solidFill>
          <a:ln w="12700" cap="flat" cmpd="sng" algn="ctr">
            <a:noFill/>
            <a:prstDash val="solid"/>
            <a:miter lim="800000"/>
          </a:ln>
          <a:effectLst/>
        </p:spPr>
        <p:txBody>
          <a:bodyPr rtlCol="0" anchor="ctr"/>
          <a:lstStyle/>
          <a:p>
            <a:pPr marL="0" marR="0" lvl="0" indent="0" algn="ctr" defTabSz="685749"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 name="Date Placeholder 3"/>
          <p:cNvSpPr>
            <a:spLocks noGrp="1"/>
          </p:cNvSpPr>
          <p:nvPr>
            <p:ph type="dt" sz="half" idx="10"/>
          </p:nvPr>
        </p:nvSpPr>
        <p:spPr/>
        <p:txBody>
          <a:bodyPr/>
          <a:lstStyle>
            <a:lvl1pPr>
              <a:defRPr sz="1000">
                <a:solidFill>
                  <a:schemeClr val="tx2">
                    <a:lumMod val="40000"/>
                    <a:lumOff val="60000"/>
                  </a:schemeClr>
                </a:solidFill>
              </a:defRPr>
            </a:lvl1pPr>
          </a:lstStyle>
          <a:p>
            <a:r>
              <a:rPr lang="en-US"/>
              <a:t>8/17/2015</a:t>
            </a:r>
          </a:p>
        </p:txBody>
      </p:sp>
      <p:sp>
        <p:nvSpPr>
          <p:cNvPr id="5" name="Footer Placeholder 4"/>
          <p:cNvSpPr>
            <a:spLocks noGrp="1"/>
          </p:cNvSpPr>
          <p:nvPr>
            <p:ph type="ftr" sz="quarter" idx="11"/>
          </p:nvPr>
        </p:nvSpPr>
        <p:spPr/>
        <p:txBody>
          <a:bodyPr/>
          <a:lstStyle>
            <a:lvl1pPr>
              <a:defRPr sz="1400">
                <a:solidFill>
                  <a:schemeClr val="accent3"/>
                </a:solidFill>
              </a:defRPr>
            </a:lvl1pPr>
          </a:lstStyle>
          <a:p>
            <a:r>
              <a:rPr lang="en-US"/>
              <a:t>CFDRC Competition Sensitive</a:t>
            </a:r>
          </a:p>
        </p:txBody>
      </p:sp>
      <p:sp>
        <p:nvSpPr>
          <p:cNvPr id="6" name="Slide Number Placeholder 5"/>
          <p:cNvSpPr>
            <a:spLocks noGrp="1"/>
          </p:cNvSpPr>
          <p:nvPr>
            <p:ph type="sldNum" sz="quarter" idx="12"/>
          </p:nvPr>
        </p:nvSpPr>
        <p:spPr/>
        <p:txBody>
          <a:bodyPr/>
          <a:lstStyle>
            <a:lvl1pPr>
              <a:defRPr sz="1000">
                <a:solidFill>
                  <a:schemeClr val="tx2">
                    <a:lumMod val="40000"/>
                    <a:lumOff val="60000"/>
                  </a:schemeClr>
                </a:solidFill>
              </a:defRPr>
            </a:lvl1pPr>
          </a:lstStyle>
          <a:p>
            <a:fld id="{1E7F05D9-4C88-488C-AB39-4A3E3C81EC0E}" type="slidenum">
              <a:rPr lang="en-US" smtClean="0"/>
              <a:pPr/>
              <a:t>‹#›</a:t>
            </a:fld>
            <a:endParaRPr lang="en-US"/>
          </a:p>
        </p:txBody>
      </p:sp>
      <p:sp>
        <p:nvSpPr>
          <p:cNvPr id="18" name="Rectangle 17">
            <a:extLst>
              <a:ext uri="{FF2B5EF4-FFF2-40B4-BE49-F238E27FC236}">
                <a16:creationId xmlns:a16="http://schemas.microsoft.com/office/drawing/2014/main" id="{751FFAD5-0912-4230-B8A3-24027CA3FA04}"/>
              </a:ext>
            </a:extLst>
          </p:cNvPr>
          <p:cNvSpPr/>
          <p:nvPr userDrawn="1"/>
        </p:nvSpPr>
        <p:spPr>
          <a:xfrm>
            <a:off x="8823961" y="2591872"/>
            <a:ext cx="323894" cy="137724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0" name="Footer Placeholder 4">
            <a:extLst>
              <a:ext uri="{FF2B5EF4-FFF2-40B4-BE49-F238E27FC236}">
                <a16:creationId xmlns:a16="http://schemas.microsoft.com/office/drawing/2014/main" id="{6B918131-2E21-4D80-8E9B-0B1D58606438}"/>
              </a:ext>
            </a:extLst>
          </p:cNvPr>
          <p:cNvSpPr txBox="1">
            <a:spLocks/>
          </p:cNvSpPr>
          <p:nvPr userDrawn="1"/>
        </p:nvSpPr>
        <p:spPr>
          <a:xfrm>
            <a:off x="354330" y="6473800"/>
            <a:ext cx="1520189" cy="365125"/>
          </a:xfrm>
          <a:prstGeom prst="rect">
            <a:avLst/>
          </a:prstGeom>
        </p:spPr>
        <p:txBody>
          <a:bodyPr vert="horz" lIns="68580" tIns="34290" rIns="68580" bIns="34290" rtlCol="0" anchor="ctr"/>
          <a:lstStyle>
            <a:defPPr>
              <a:defRPr lang="en-US"/>
            </a:defPPr>
            <a:lvl1pPr marL="0" algn="ctr" defTabSz="914400" rtl="0" eaLnBrk="1" latinLnBrk="0" hangingPunct="1">
              <a:defRPr sz="1600" b="1" kern="1200">
                <a:solidFill>
                  <a:schemeClr val="bg1">
                    <a:lumMod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400" cap="small" baseline="0">
                <a:solidFill>
                  <a:schemeClr val="tx2">
                    <a:lumMod val="40000"/>
                    <a:lumOff val="60000"/>
                  </a:schemeClr>
                </a:solidFill>
              </a:rPr>
              <a:t>www.cfdrc.com</a:t>
            </a:r>
          </a:p>
        </p:txBody>
      </p:sp>
      <p:pic>
        <p:nvPicPr>
          <p:cNvPr id="36" name="Picture 35">
            <a:extLst>
              <a:ext uri="{FF2B5EF4-FFF2-40B4-BE49-F238E27FC236}">
                <a16:creationId xmlns:a16="http://schemas.microsoft.com/office/drawing/2014/main" id="{75A26796-95DF-49FA-AC52-25DFD7B99E14}"/>
              </a:ext>
            </a:extLst>
          </p:cNvPr>
          <p:cNvPicPr>
            <a:picLocks noChangeAspect="1"/>
          </p:cNvPicPr>
          <p:nvPr userDrawn="1"/>
        </p:nvPicPr>
        <p:blipFill rotWithShape="1">
          <a:blip r:embed="rId3">
            <a:extLst>
              <a:ext uri="{BEBA8EAE-BF5A-486C-A8C5-ECC9F3942E4B}">
                <a14:imgProps xmlns:a14="http://schemas.microsoft.com/office/drawing/2010/main">
                  <a14:imgLayer r:embed="rId4">
                    <a14:imgEffect>
                      <a14:colorTemperature colorTemp="11200"/>
                    </a14:imgEffect>
                  </a14:imgLayer>
                </a14:imgProps>
              </a:ext>
            </a:extLst>
          </a:blip>
          <a:srcRect l="1523" t="12633" r="1350" b="-5913"/>
          <a:stretch/>
        </p:blipFill>
        <p:spPr>
          <a:xfrm>
            <a:off x="354388" y="3603868"/>
            <a:ext cx="2693303" cy="1304022"/>
          </a:xfrm>
          <a:prstGeom prst="rect">
            <a:avLst/>
          </a:prstGeom>
        </p:spPr>
      </p:pic>
      <p:sp>
        <p:nvSpPr>
          <p:cNvPr id="37" name="Rectangle 20">
            <a:extLst>
              <a:ext uri="{FF2B5EF4-FFF2-40B4-BE49-F238E27FC236}">
                <a16:creationId xmlns:a16="http://schemas.microsoft.com/office/drawing/2014/main" id="{4DFFC79B-E37A-455B-A5C6-75DEA39F638B}"/>
              </a:ext>
            </a:extLst>
          </p:cNvPr>
          <p:cNvSpPr/>
          <p:nvPr userDrawn="1"/>
        </p:nvSpPr>
        <p:spPr>
          <a:xfrm>
            <a:off x="887471" y="3819424"/>
            <a:ext cx="2190896" cy="1130319"/>
          </a:xfrm>
          <a:custGeom>
            <a:avLst/>
            <a:gdLst>
              <a:gd name="connsiteX0" fmla="*/ 0 w 1272314"/>
              <a:gd name="connsiteY0" fmla="*/ 0 h 1377248"/>
              <a:gd name="connsiteX1" fmla="*/ 1272314 w 1272314"/>
              <a:gd name="connsiteY1" fmla="*/ 0 h 1377248"/>
              <a:gd name="connsiteX2" fmla="*/ 1272314 w 1272314"/>
              <a:gd name="connsiteY2" fmla="*/ 1377248 h 1377248"/>
              <a:gd name="connsiteX3" fmla="*/ 0 w 1272314"/>
              <a:gd name="connsiteY3" fmla="*/ 1377248 h 1377248"/>
              <a:gd name="connsiteX4" fmla="*/ 0 w 1272314"/>
              <a:gd name="connsiteY4" fmla="*/ 0 h 1377248"/>
              <a:gd name="connsiteX0" fmla="*/ 439948 w 1272314"/>
              <a:gd name="connsiteY0" fmla="*/ 517585 h 1377248"/>
              <a:gd name="connsiteX1" fmla="*/ 1272314 w 1272314"/>
              <a:gd name="connsiteY1" fmla="*/ 0 h 1377248"/>
              <a:gd name="connsiteX2" fmla="*/ 1272314 w 1272314"/>
              <a:gd name="connsiteY2" fmla="*/ 1377248 h 1377248"/>
              <a:gd name="connsiteX3" fmla="*/ 0 w 1272314"/>
              <a:gd name="connsiteY3" fmla="*/ 1377248 h 1377248"/>
              <a:gd name="connsiteX4" fmla="*/ 439948 w 1272314"/>
              <a:gd name="connsiteY4" fmla="*/ 517585 h 1377248"/>
              <a:gd name="connsiteX0" fmla="*/ 0 w 1272314"/>
              <a:gd name="connsiteY0" fmla="*/ 1377248 h 1377248"/>
              <a:gd name="connsiteX1" fmla="*/ 1272314 w 1272314"/>
              <a:gd name="connsiteY1" fmla="*/ 0 h 1377248"/>
              <a:gd name="connsiteX2" fmla="*/ 1272314 w 1272314"/>
              <a:gd name="connsiteY2" fmla="*/ 1377248 h 1377248"/>
              <a:gd name="connsiteX3" fmla="*/ 0 w 1272314"/>
              <a:gd name="connsiteY3" fmla="*/ 1377248 h 1377248"/>
              <a:gd name="connsiteX0" fmla="*/ 0 w 1272314"/>
              <a:gd name="connsiteY0" fmla="*/ 1429007 h 1429007"/>
              <a:gd name="connsiteX1" fmla="*/ 797861 w 1272314"/>
              <a:gd name="connsiteY1" fmla="*/ 0 h 1429007"/>
              <a:gd name="connsiteX2" fmla="*/ 1272314 w 1272314"/>
              <a:gd name="connsiteY2" fmla="*/ 1429007 h 1429007"/>
              <a:gd name="connsiteX3" fmla="*/ 0 w 1272314"/>
              <a:gd name="connsiteY3" fmla="*/ 1429007 h 1429007"/>
              <a:gd name="connsiteX0" fmla="*/ 0 w 1298194"/>
              <a:gd name="connsiteY0" fmla="*/ 1032192 h 1429007"/>
              <a:gd name="connsiteX1" fmla="*/ 823741 w 1298194"/>
              <a:gd name="connsiteY1" fmla="*/ 0 h 1429007"/>
              <a:gd name="connsiteX2" fmla="*/ 1298194 w 1298194"/>
              <a:gd name="connsiteY2" fmla="*/ 1429007 h 1429007"/>
              <a:gd name="connsiteX3" fmla="*/ 0 w 1298194"/>
              <a:gd name="connsiteY3" fmla="*/ 1032192 h 1429007"/>
              <a:gd name="connsiteX0" fmla="*/ 0 w 1298194"/>
              <a:gd name="connsiteY0" fmla="*/ 1014939 h 1429007"/>
              <a:gd name="connsiteX1" fmla="*/ 823741 w 1298194"/>
              <a:gd name="connsiteY1" fmla="*/ 0 h 1429007"/>
              <a:gd name="connsiteX2" fmla="*/ 1298194 w 1298194"/>
              <a:gd name="connsiteY2" fmla="*/ 1429007 h 1429007"/>
              <a:gd name="connsiteX3" fmla="*/ 0 w 1298194"/>
              <a:gd name="connsiteY3" fmla="*/ 1014939 h 1429007"/>
              <a:gd name="connsiteX0" fmla="*/ 0 w 1298194"/>
              <a:gd name="connsiteY0" fmla="*/ 1014939 h 1429007"/>
              <a:gd name="connsiteX1" fmla="*/ 823741 w 1298194"/>
              <a:gd name="connsiteY1" fmla="*/ 0 h 1429007"/>
              <a:gd name="connsiteX2" fmla="*/ 1298194 w 1298194"/>
              <a:gd name="connsiteY2" fmla="*/ 1429007 h 1429007"/>
              <a:gd name="connsiteX3" fmla="*/ 0 w 1298194"/>
              <a:gd name="connsiteY3" fmla="*/ 1014939 h 1429007"/>
              <a:gd name="connsiteX0" fmla="*/ 0 w 1298194"/>
              <a:gd name="connsiteY0" fmla="*/ 1014939 h 1429007"/>
              <a:gd name="connsiteX1" fmla="*/ 823741 w 1298194"/>
              <a:gd name="connsiteY1" fmla="*/ 0 h 1429007"/>
              <a:gd name="connsiteX2" fmla="*/ 1298194 w 1298194"/>
              <a:gd name="connsiteY2" fmla="*/ 1429007 h 1429007"/>
              <a:gd name="connsiteX3" fmla="*/ 0 w 1298194"/>
              <a:gd name="connsiteY3" fmla="*/ 1014939 h 1429007"/>
              <a:gd name="connsiteX0" fmla="*/ 0 w 1298194"/>
              <a:gd name="connsiteY0" fmla="*/ 1014939 h 1429007"/>
              <a:gd name="connsiteX1" fmla="*/ 823741 w 1298194"/>
              <a:gd name="connsiteY1" fmla="*/ 0 h 1429007"/>
              <a:gd name="connsiteX2" fmla="*/ 1298194 w 1298194"/>
              <a:gd name="connsiteY2" fmla="*/ 1429007 h 1429007"/>
              <a:gd name="connsiteX3" fmla="*/ 0 w 1298194"/>
              <a:gd name="connsiteY3" fmla="*/ 1014939 h 1429007"/>
              <a:gd name="connsiteX0" fmla="*/ 0 w 2643915"/>
              <a:gd name="connsiteY0" fmla="*/ 1040818 h 1429007"/>
              <a:gd name="connsiteX1" fmla="*/ 2169462 w 2643915"/>
              <a:gd name="connsiteY1" fmla="*/ 0 h 1429007"/>
              <a:gd name="connsiteX2" fmla="*/ 2643915 w 2643915"/>
              <a:gd name="connsiteY2" fmla="*/ 1429007 h 1429007"/>
              <a:gd name="connsiteX3" fmla="*/ 0 w 2643915"/>
              <a:gd name="connsiteY3" fmla="*/ 1040818 h 1429007"/>
              <a:gd name="connsiteX0" fmla="*/ 0 w 2643915"/>
              <a:gd name="connsiteY0" fmla="*/ 1040818 h 1429007"/>
              <a:gd name="connsiteX1" fmla="*/ 2169462 w 2643915"/>
              <a:gd name="connsiteY1" fmla="*/ 0 h 1429007"/>
              <a:gd name="connsiteX2" fmla="*/ 2643915 w 2643915"/>
              <a:gd name="connsiteY2" fmla="*/ 1429007 h 1429007"/>
              <a:gd name="connsiteX3" fmla="*/ 0 w 2643915"/>
              <a:gd name="connsiteY3" fmla="*/ 1040818 h 1429007"/>
              <a:gd name="connsiteX0" fmla="*/ 0 w 2643915"/>
              <a:gd name="connsiteY0" fmla="*/ 1040818 h 1429007"/>
              <a:gd name="connsiteX1" fmla="*/ 2169462 w 2643915"/>
              <a:gd name="connsiteY1" fmla="*/ 0 h 1429007"/>
              <a:gd name="connsiteX2" fmla="*/ 2643915 w 2643915"/>
              <a:gd name="connsiteY2" fmla="*/ 1429007 h 1429007"/>
              <a:gd name="connsiteX3" fmla="*/ 0 w 2643915"/>
              <a:gd name="connsiteY3" fmla="*/ 1040818 h 1429007"/>
              <a:gd name="connsiteX0" fmla="*/ 0 w 2643915"/>
              <a:gd name="connsiteY0" fmla="*/ 1040818 h 1429007"/>
              <a:gd name="connsiteX1" fmla="*/ 2169462 w 2643915"/>
              <a:gd name="connsiteY1" fmla="*/ 0 h 1429007"/>
              <a:gd name="connsiteX2" fmla="*/ 2643915 w 2643915"/>
              <a:gd name="connsiteY2" fmla="*/ 1429007 h 1429007"/>
              <a:gd name="connsiteX3" fmla="*/ 0 w 2643915"/>
              <a:gd name="connsiteY3" fmla="*/ 1040818 h 1429007"/>
              <a:gd name="connsiteX0" fmla="*/ 0 w 2172691"/>
              <a:gd name="connsiteY0" fmla="*/ 1040818 h 1148516"/>
              <a:gd name="connsiteX1" fmla="*/ 2169462 w 2172691"/>
              <a:gd name="connsiteY1" fmla="*/ 0 h 1148516"/>
              <a:gd name="connsiteX2" fmla="*/ 2172691 w 2172691"/>
              <a:gd name="connsiteY2" fmla="*/ 1148516 h 1148516"/>
              <a:gd name="connsiteX3" fmla="*/ 0 w 2172691"/>
              <a:gd name="connsiteY3" fmla="*/ 1040818 h 1148516"/>
              <a:gd name="connsiteX0" fmla="*/ 0 w 2172691"/>
              <a:gd name="connsiteY0" fmla="*/ 1040818 h 1148516"/>
              <a:gd name="connsiteX1" fmla="*/ 2169462 w 2172691"/>
              <a:gd name="connsiteY1" fmla="*/ 0 h 1148516"/>
              <a:gd name="connsiteX2" fmla="*/ 2172691 w 2172691"/>
              <a:gd name="connsiteY2" fmla="*/ 1148516 h 1148516"/>
              <a:gd name="connsiteX3" fmla="*/ 0 w 2172691"/>
              <a:gd name="connsiteY3" fmla="*/ 1040818 h 1148516"/>
              <a:gd name="connsiteX0" fmla="*/ 0 w 2172691"/>
              <a:gd name="connsiteY0" fmla="*/ 1040818 h 1148516"/>
              <a:gd name="connsiteX1" fmla="*/ 2169462 w 2172691"/>
              <a:gd name="connsiteY1" fmla="*/ 0 h 1148516"/>
              <a:gd name="connsiteX2" fmla="*/ 2172691 w 2172691"/>
              <a:gd name="connsiteY2" fmla="*/ 1148516 h 1148516"/>
              <a:gd name="connsiteX3" fmla="*/ 0 w 2172691"/>
              <a:gd name="connsiteY3" fmla="*/ 1040818 h 1148516"/>
              <a:gd name="connsiteX0" fmla="*/ 8 w 2172699"/>
              <a:gd name="connsiteY0" fmla="*/ 1040818 h 1148516"/>
              <a:gd name="connsiteX1" fmla="*/ 2169470 w 2172699"/>
              <a:gd name="connsiteY1" fmla="*/ 0 h 1148516"/>
              <a:gd name="connsiteX2" fmla="*/ 2172699 w 2172699"/>
              <a:gd name="connsiteY2" fmla="*/ 1148516 h 1148516"/>
              <a:gd name="connsiteX3" fmla="*/ 8 w 2172699"/>
              <a:gd name="connsiteY3" fmla="*/ 1040818 h 1148516"/>
              <a:gd name="connsiteX0" fmla="*/ 8 w 2172699"/>
              <a:gd name="connsiteY0" fmla="*/ 1040818 h 1148516"/>
              <a:gd name="connsiteX1" fmla="*/ 2169470 w 2172699"/>
              <a:gd name="connsiteY1" fmla="*/ 0 h 1148516"/>
              <a:gd name="connsiteX2" fmla="*/ 2172699 w 2172699"/>
              <a:gd name="connsiteY2" fmla="*/ 1148516 h 1148516"/>
              <a:gd name="connsiteX3" fmla="*/ 8 w 2172699"/>
              <a:gd name="connsiteY3" fmla="*/ 1040818 h 1148516"/>
              <a:gd name="connsiteX0" fmla="*/ 8 w 2172699"/>
              <a:gd name="connsiteY0" fmla="*/ 1040818 h 1148516"/>
              <a:gd name="connsiteX1" fmla="*/ 2169470 w 2172699"/>
              <a:gd name="connsiteY1" fmla="*/ 0 h 1148516"/>
              <a:gd name="connsiteX2" fmla="*/ 2172699 w 2172699"/>
              <a:gd name="connsiteY2" fmla="*/ 1148516 h 1148516"/>
              <a:gd name="connsiteX3" fmla="*/ 8 w 2172699"/>
              <a:gd name="connsiteY3" fmla="*/ 1040818 h 1148516"/>
              <a:gd name="connsiteX0" fmla="*/ 8 w 2172699"/>
              <a:gd name="connsiteY0" fmla="*/ 1022621 h 1130319"/>
              <a:gd name="connsiteX1" fmla="*/ 2169470 w 2172699"/>
              <a:gd name="connsiteY1" fmla="*/ 0 h 1130319"/>
              <a:gd name="connsiteX2" fmla="*/ 2172699 w 2172699"/>
              <a:gd name="connsiteY2" fmla="*/ 1130319 h 1130319"/>
              <a:gd name="connsiteX3" fmla="*/ 8 w 2172699"/>
              <a:gd name="connsiteY3" fmla="*/ 1022621 h 1130319"/>
              <a:gd name="connsiteX0" fmla="*/ 8 w 2190896"/>
              <a:gd name="connsiteY0" fmla="*/ 1022621 h 1130319"/>
              <a:gd name="connsiteX1" fmla="*/ 2187667 w 2190896"/>
              <a:gd name="connsiteY1" fmla="*/ 0 h 1130319"/>
              <a:gd name="connsiteX2" fmla="*/ 2190896 w 2190896"/>
              <a:gd name="connsiteY2" fmla="*/ 1130319 h 1130319"/>
              <a:gd name="connsiteX3" fmla="*/ 8 w 2190896"/>
              <a:gd name="connsiteY3" fmla="*/ 1022621 h 1130319"/>
            </a:gdLst>
            <a:ahLst/>
            <a:cxnLst>
              <a:cxn ang="0">
                <a:pos x="connsiteX0" y="connsiteY0"/>
              </a:cxn>
              <a:cxn ang="0">
                <a:pos x="connsiteX1" y="connsiteY1"/>
              </a:cxn>
              <a:cxn ang="0">
                <a:pos x="connsiteX2" y="connsiteY2"/>
              </a:cxn>
              <a:cxn ang="0">
                <a:pos x="connsiteX3" y="connsiteY3"/>
              </a:cxn>
            </a:cxnLst>
            <a:rect l="l" t="t" r="r" b="b"/>
            <a:pathLst>
              <a:path w="2190896" h="1130319">
                <a:moveTo>
                  <a:pt x="8" y="1022621"/>
                </a:moveTo>
                <a:cubicBezTo>
                  <a:pt x="756397" y="757606"/>
                  <a:pt x="1536965" y="407324"/>
                  <a:pt x="2187667" y="0"/>
                </a:cubicBezTo>
                <a:cubicBezTo>
                  <a:pt x="2188743" y="382839"/>
                  <a:pt x="2189820" y="1067240"/>
                  <a:pt x="2190896" y="1130319"/>
                </a:cubicBezTo>
                <a:cubicBezTo>
                  <a:pt x="2179112" y="1124339"/>
                  <a:pt x="-5038" y="1028601"/>
                  <a:pt x="8" y="102262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9" name="Rectangle 20">
            <a:extLst>
              <a:ext uri="{FF2B5EF4-FFF2-40B4-BE49-F238E27FC236}">
                <a16:creationId xmlns:a16="http://schemas.microsoft.com/office/drawing/2014/main" id="{9AA8C0FD-2ADF-427C-8FE0-D2C90BD4ED40}"/>
              </a:ext>
            </a:extLst>
          </p:cNvPr>
          <p:cNvSpPr/>
          <p:nvPr userDrawn="1"/>
        </p:nvSpPr>
        <p:spPr>
          <a:xfrm>
            <a:off x="5005467" y="1285509"/>
            <a:ext cx="1298195" cy="1429007"/>
          </a:xfrm>
          <a:custGeom>
            <a:avLst/>
            <a:gdLst>
              <a:gd name="connsiteX0" fmla="*/ 0 w 1272314"/>
              <a:gd name="connsiteY0" fmla="*/ 0 h 1377248"/>
              <a:gd name="connsiteX1" fmla="*/ 1272314 w 1272314"/>
              <a:gd name="connsiteY1" fmla="*/ 0 h 1377248"/>
              <a:gd name="connsiteX2" fmla="*/ 1272314 w 1272314"/>
              <a:gd name="connsiteY2" fmla="*/ 1377248 h 1377248"/>
              <a:gd name="connsiteX3" fmla="*/ 0 w 1272314"/>
              <a:gd name="connsiteY3" fmla="*/ 1377248 h 1377248"/>
              <a:gd name="connsiteX4" fmla="*/ 0 w 1272314"/>
              <a:gd name="connsiteY4" fmla="*/ 0 h 1377248"/>
              <a:gd name="connsiteX0" fmla="*/ 439948 w 1272314"/>
              <a:gd name="connsiteY0" fmla="*/ 517585 h 1377248"/>
              <a:gd name="connsiteX1" fmla="*/ 1272314 w 1272314"/>
              <a:gd name="connsiteY1" fmla="*/ 0 h 1377248"/>
              <a:gd name="connsiteX2" fmla="*/ 1272314 w 1272314"/>
              <a:gd name="connsiteY2" fmla="*/ 1377248 h 1377248"/>
              <a:gd name="connsiteX3" fmla="*/ 0 w 1272314"/>
              <a:gd name="connsiteY3" fmla="*/ 1377248 h 1377248"/>
              <a:gd name="connsiteX4" fmla="*/ 439948 w 1272314"/>
              <a:gd name="connsiteY4" fmla="*/ 517585 h 1377248"/>
              <a:gd name="connsiteX0" fmla="*/ 0 w 1272314"/>
              <a:gd name="connsiteY0" fmla="*/ 1377248 h 1377248"/>
              <a:gd name="connsiteX1" fmla="*/ 1272314 w 1272314"/>
              <a:gd name="connsiteY1" fmla="*/ 0 h 1377248"/>
              <a:gd name="connsiteX2" fmla="*/ 1272314 w 1272314"/>
              <a:gd name="connsiteY2" fmla="*/ 1377248 h 1377248"/>
              <a:gd name="connsiteX3" fmla="*/ 0 w 1272314"/>
              <a:gd name="connsiteY3" fmla="*/ 1377248 h 1377248"/>
              <a:gd name="connsiteX0" fmla="*/ 0 w 1272314"/>
              <a:gd name="connsiteY0" fmla="*/ 1429007 h 1429007"/>
              <a:gd name="connsiteX1" fmla="*/ 797861 w 1272314"/>
              <a:gd name="connsiteY1" fmla="*/ 0 h 1429007"/>
              <a:gd name="connsiteX2" fmla="*/ 1272314 w 1272314"/>
              <a:gd name="connsiteY2" fmla="*/ 1429007 h 1429007"/>
              <a:gd name="connsiteX3" fmla="*/ 0 w 1272314"/>
              <a:gd name="connsiteY3" fmla="*/ 1429007 h 1429007"/>
              <a:gd name="connsiteX0" fmla="*/ 0 w 1298194"/>
              <a:gd name="connsiteY0" fmla="*/ 1032192 h 1429007"/>
              <a:gd name="connsiteX1" fmla="*/ 823741 w 1298194"/>
              <a:gd name="connsiteY1" fmla="*/ 0 h 1429007"/>
              <a:gd name="connsiteX2" fmla="*/ 1298194 w 1298194"/>
              <a:gd name="connsiteY2" fmla="*/ 1429007 h 1429007"/>
              <a:gd name="connsiteX3" fmla="*/ 0 w 1298194"/>
              <a:gd name="connsiteY3" fmla="*/ 1032192 h 1429007"/>
              <a:gd name="connsiteX0" fmla="*/ 0 w 1298194"/>
              <a:gd name="connsiteY0" fmla="*/ 1014939 h 1429007"/>
              <a:gd name="connsiteX1" fmla="*/ 823741 w 1298194"/>
              <a:gd name="connsiteY1" fmla="*/ 0 h 1429007"/>
              <a:gd name="connsiteX2" fmla="*/ 1298194 w 1298194"/>
              <a:gd name="connsiteY2" fmla="*/ 1429007 h 1429007"/>
              <a:gd name="connsiteX3" fmla="*/ 0 w 1298194"/>
              <a:gd name="connsiteY3" fmla="*/ 1014939 h 1429007"/>
              <a:gd name="connsiteX0" fmla="*/ 0 w 1298194"/>
              <a:gd name="connsiteY0" fmla="*/ 1014939 h 1429007"/>
              <a:gd name="connsiteX1" fmla="*/ 823741 w 1298194"/>
              <a:gd name="connsiteY1" fmla="*/ 0 h 1429007"/>
              <a:gd name="connsiteX2" fmla="*/ 1298194 w 1298194"/>
              <a:gd name="connsiteY2" fmla="*/ 1429007 h 1429007"/>
              <a:gd name="connsiteX3" fmla="*/ 0 w 1298194"/>
              <a:gd name="connsiteY3" fmla="*/ 1014939 h 1429007"/>
              <a:gd name="connsiteX0" fmla="*/ 0 w 1298194"/>
              <a:gd name="connsiteY0" fmla="*/ 1014939 h 1429007"/>
              <a:gd name="connsiteX1" fmla="*/ 823741 w 1298194"/>
              <a:gd name="connsiteY1" fmla="*/ 0 h 1429007"/>
              <a:gd name="connsiteX2" fmla="*/ 1298194 w 1298194"/>
              <a:gd name="connsiteY2" fmla="*/ 1429007 h 1429007"/>
              <a:gd name="connsiteX3" fmla="*/ 0 w 1298194"/>
              <a:gd name="connsiteY3" fmla="*/ 1014939 h 1429007"/>
              <a:gd name="connsiteX0" fmla="*/ 0 w 1298194"/>
              <a:gd name="connsiteY0" fmla="*/ 1014939 h 1429007"/>
              <a:gd name="connsiteX1" fmla="*/ 823741 w 1298194"/>
              <a:gd name="connsiteY1" fmla="*/ 0 h 1429007"/>
              <a:gd name="connsiteX2" fmla="*/ 1298194 w 1298194"/>
              <a:gd name="connsiteY2" fmla="*/ 1429007 h 1429007"/>
              <a:gd name="connsiteX3" fmla="*/ 0 w 1298194"/>
              <a:gd name="connsiteY3" fmla="*/ 1014939 h 1429007"/>
            </a:gdLst>
            <a:ahLst/>
            <a:cxnLst>
              <a:cxn ang="0">
                <a:pos x="connsiteX0" y="connsiteY0"/>
              </a:cxn>
              <a:cxn ang="0">
                <a:pos x="connsiteX1" y="connsiteY1"/>
              </a:cxn>
              <a:cxn ang="0">
                <a:pos x="connsiteX2" y="connsiteY2"/>
              </a:cxn>
              <a:cxn ang="0">
                <a:pos x="connsiteX3" y="connsiteY3"/>
              </a:cxn>
            </a:cxnLst>
            <a:rect l="l" t="t" r="r" b="b"/>
            <a:pathLst>
              <a:path w="1298194" h="1429007">
                <a:moveTo>
                  <a:pt x="0" y="1014939"/>
                </a:moveTo>
                <a:cubicBezTo>
                  <a:pt x="352217" y="659373"/>
                  <a:pt x="497403" y="476335"/>
                  <a:pt x="823741" y="0"/>
                </a:cubicBezTo>
                <a:lnTo>
                  <a:pt x="1298194" y="1429007"/>
                </a:lnTo>
                <a:lnTo>
                  <a:pt x="0" y="101493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9" name="Rectangle 8"/>
          <p:cNvSpPr/>
          <p:nvPr userDrawn="1"/>
        </p:nvSpPr>
        <p:spPr>
          <a:xfrm>
            <a:off x="354330" y="2256072"/>
            <a:ext cx="7757302" cy="1377249"/>
          </a:xfrm>
          <a:prstGeom prst="rect">
            <a:avLst/>
          </a:prstGeom>
          <a:solidFill>
            <a:schemeClr val="tx2"/>
          </a:solidFill>
          <a:ln w="12700" cap="flat" cmpd="sng" algn="ctr">
            <a:noFill/>
            <a:prstDash val="solid"/>
            <a:miter lim="800000"/>
          </a:ln>
          <a:effectLst/>
        </p:spPr>
        <p:txBody>
          <a:bodyPr rtlCol="0" anchor="ctr"/>
          <a:lstStyle/>
          <a:p>
            <a:pPr marL="0" marR="0" lvl="0" indent="0" algn="ctr" defTabSz="685749"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0" name="Freeform: Shape 39">
            <a:extLst>
              <a:ext uri="{FF2B5EF4-FFF2-40B4-BE49-F238E27FC236}">
                <a16:creationId xmlns:a16="http://schemas.microsoft.com/office/drawing/2014/main" id="{FDDC8B8E-46A5-4530-B6F2-D1BE42EE39B6}"/>
              </a:ext>
            </a:extLst>
          </p:cNvPr>
          <p:cNvSpPr>
            <a:spLocks noChangeAspect="1"/>
          </p:cNvSpPr>
          <p:nvPr userDrawn="1"/>
        </p:nvSpPr>
        <p:spPr>
          <a:xfrm>
            <a:off x="331989" y="405647"/>
            <a:ext cx="5664784" cy="4577832"/>
          </a:xfrm>
          <a:custGeom>
            <a:avLst/>
            <a:gdLst>
              <a:gd name="connsiteX0" fmla="*/ 8627 w 3786997"/>
              <a:gd name="connsiteY0" fmla="*/ 4433978 h 4718649"/>
              <a:gd name="connsiteX1" fmla="*/ 3597216 w 3786997"/>
              <a:gd name="connsiteY1" fmla="*/ 0 h 4718649"/>
              <a:gd name="connsiteX2" fmla="*/ 3786997 w 3786997"/>
              <a:gd name="connsiteY2" fmla="*/ 0 h 4718649"/>
              <a:gd name="connsiteX3" fmla="*/ 0 w 3786997"/>
              <a:gd name="connsiteY3" fmla="*/ 4718649 h 4718649"/>
              <a:gd name="connsiteX4" fmla="*/ 8627 w 3786997"/>
              <a:gd name="connsiteY4" fmla="*/ 4433978 h 4718649"/>
              <a:gd name="connsiteX0" fmla="*/ 8627 w 3786997"/>
              <a:gd name="connsiteY0" fmla="*/ 4433978 h 4718649"/>
              <a:gd name="connsiteX1" fmla="*/ 3597216 w 3786997"/>
              <a:gd name="connsiteY1" fmla="*/ 0 h 4718649"/>
              <a:gd name="connsiteX2" fmla="*/ 3786997 w 3786997"/>
              <a:gd name="connsiteY2" fmla="*/ 0 h 4718649"/>
              <a:gd name="connsiteX3" fmla="*/ 0 w 3786997"/>
              <a:gd name="connsiteY3" fmla="*/ 4718649 h 4718649"/>
              <a:gd name="connsiteX4" fmla="*/ 8627 w 3786997"/>
              <a:gd name="connsiteY4" fmla="*/ 4433978 h 4718649"/>
              <a:gd name="connsiteX0" fmla="*/ 8627 w 3786997"/>
              <a:gd name="connsiteY0" fmla="*/ 4433978 h 4718649"/>
              <a:gd name="connsiteX1" fmla="*/ 3597216 w 3786997"/>
              <a:gd name="connsiteY1" fmla="*/ 0 h 4718649"/>
              <a:gd name="connsiteX2" fmla="*/ 3786997 w 3786997"/>
              <a:gd name="connsiteY2" fmla="*/ 0 h 4718649"/>
              <a:gd name="connsiteX3" fmla="*/ 0 w 3786997"/>
              <a:gd name="connsiteY3" fmla="*/ 4718649 h 4718649"/>
              <a:gd name="connsiteX4" fmla="*/ 8627 w 3786997"/>
              <a:gd name="connsiteY4" fmla="*/ 4433978 h 4718649"/>
              <a:gd name="connsiteX0" fmla="*/ 8627 w 3786997"/>
              <a:gd name="connsiteY0" fmla="*/ 4433978 h 4718649"/>
              <a:gd name="connsiteX1" fmla="*/ 3597216 w 3786997"/>
              <a:gd name="connsiteY1" fmla="*/ 0 h 4718649"/>
              <a:gd name="connsiteX2" fmla="*/ 3786997 w 3786997"/>
              <a:gd name="connsiteY2" fmla="*/ 0 h 4718649"/>
              <a:gd name="connsiteX3" fmla="*/ 0 w 3786997"/>
              <a:gd name="connsiteY3" fmla="*/ 4718649 h 4718649"/>
              <a:gd name="connsiteX4" fmla="*/ 8627 w 3786997"/>
              <a:gd name="connsiteY4" fmla="*/ 4433978 h 4718649"/>
              <a:gd name="connsiteX0" fmla="*/ 8627 w 3786997"/>
              <a:gd name="connsiteY0" fmla="*/ 4433978 h 4718649"/>
              <a:gd name="connsiteX1" fmla="*/ 3597216 w 3786997"/>
              <a:gd name="connsiteY1" fmla="*/ 0 h 4718649"/>
              <a:gd name="connsiteX2" fmla="*/ 3786997 w 3786997"/>
              <a:gd name="connsiteY2" fmla="*/ 0 h 4718649"/>
              <a:gd name="connsiteX3" fmla="*/ 0 w 3786997"/>
              <a:gd name="connsiteY3" fmla="*/ 4718649 h 4718649"/>
              <a:gd name="connsiteX4" fmla="*/ 8627 w 3786997"/>
              <a:gd name="connsiteY4" fmla="*/ 4433978 h 4718649"/>
              <a:gd name="connsiteX0" fmla="*/ 8627 w 3864873"/>
              <a:gd name="connsiteY0" fmla="*/ 4433978 h 4718649"/>
              <a:gd name="connsiteX1" fmla="*/ 3597216 w 3864873"/>
              <a:gd name="connsiteY1" fmla="*/ 0 h 4718649"/>
              <a:gd name="connsiteX2" fmla="*/ 3786997 w 3864873"/>
              <a:gd name="connsiteY2" fmla="*/ 0 h 4718649"/>
              <a:gd name="connsiteX3" fmla="*/ 0 w 3864873"/>
              <a:gd name="connsiteY3" fmla="*/ 4718649 h 4718649"/>
              <a:gd name="connsiteX4" fmla="*/ 8627 w 3864873"/>
              <a:gd name="connsiteY4" fmla="*/ 4433978 h 4718649"/>
              <a:gd name="connsiteX0" fmla="*/ 8627 w 3864873"/>
              <a:gd name="connsiteY0" fmla="*/ 4433978 h 4718649"/>
              <a:gd name="connsiteX1" fmla="*/ 3597216 w 3864873"/>
              <a:gd name="connsiteY1" fmla="*/ 0 h 4718649"/>
              <a:gd name="connsiteX2" fmla="*/ 3786997 w 3864873"/>
              <a:gd name="connsiteY2" fmla="*/ 0 h 4718649"/>
              <a:gd name="connsiteX3" fmla="*/ 0 w 3864873"/>
              <a:gd name="connsiteY3" fmla="*/ 4718649 h 4718649"/>
              <a:gd name="connsiteX4" fmla="*/ 8627 w 3864873"/>
              <a:gd name="connsiteY4" fmla="*/ 4433978 h 4718649"/>
              <a:gd name="connsiteX0" fmla="*/ 8627 w 3864873"/>
              <a:gd name="connsiteY0" fmla="*/ 4433978 h 4718649"/>
              <a:gd name="connsiteX1" fmla="*/ 3597216 w 3864873"/>
              <a:gd name="connsiteY1" fmla="*/ 0 h 4718649"/>
              <a:gd name="connsiteX2" fmla="*/ 3786997 w 3864873"/>
              <a:gd name="connsiteY2" fmla="*/ 0 h 4718649"/>
              <a:gd name="connsiteX3" fmla="*/ 0 w 3864873"/>
              <a:gd name="connsiteY3" fmla="*/ 4718649 h 4718649"/>
              <a:gd name="connsiteX4" fmla="*/ 8627 w 3864873"/>
              <a:gd name="connsiteY4" fmla="*/ 4433978 h 4718649"/>
              <a:gd name="connsiteX0" fmla="*/ 0 w 3868141"/>
              <a:gd name="connsiteY0" fmla="*/ 4364967 h 4718649"/>
              <a:gd name="connsiteX1" fmla="*/ 3600484 w 3868141"/>
              <a:gd name="connsiteY1" fmla="*/ 0 h 4718649"/>
              <a:gd name="connsiteX2" fmla="*/ 3790265 w 3868141"/>
              <a:gd name="connsiteY2" fmla="*/ 0 h 4718649"/>
              <a:gd name="connsiteX3" fmla="*/ 3268 w 3868141"/>
              <a:gd name="connsiteY3" fmla="*/ 4718649 h 4718649"/>
              <a:gd name="connsiteX4" fmla="*/ 0 w 3868141"/>
              <a:gd name="connsiteY4" fmla="*/ 4364967 h 4718649"/>
              <a:gd name="connsiteX0" fmla="*/ 0 w 3868141"/>
              <a:gd name="connsiteY0" fmla="*/ 4364967 h 4718649"/>
              <a:gd name="connsiteX1" fmla="*/ 3600484 w 3868141"/>
              <a:gd name="connsiteY1" fmla="*/ 0 h 4718649"/>
              <a:gd name="connsiteX2" fmla="*/ 3790265 w 3868141"/>
              <a:gd name="connsiteY2" fmla="*/ 0 h 4718649"/>
              <a:gd name="connsiteX3" fmla="*/ 3268 w 3868141"/>
              <a:gd name="connsiteY3" fmla="*/ 4718649 h 4718649"/>
              <a:gd name="connsiteX4" fmla="*/ 0 w 3868141"/>
              <a:gd name="connsiteY4" fmla="*/ 4364967 h 4718649"/>
              <a:gd name="connsiteX0" fmla="*/ 2839 w 3870811"/>
              <a:gd name="connsiteY0" fmla="*/ 4364967 h 4546121"/>
              <a:gd name="connsiteX1" fmla="*/ 3603323 w 3870811"/>
              <a:gd name="connsiteY1" fmla="*/ 0 h 4546121"/>
              <a:gd name="connsiteX2" fmla="*/ 3793104 w 3870811"/>
              <a:gd name="connsiteY2" fmla="*/ 0 h 4546121"/>
              <a:gd name="connsiteX3" fmla="*/ 160 w 3870811"/>
              <a:gd name="connsiteY3" fmla="*/ 4546121 h 4546121"/>
              <a:gd name="connsiteX4" fmla="*/ 2839 w 3870811"/>
              <a:gd name="connsiteY4" fmla="*/ 4364967 h 4546121"/>
              <a:gd name="connsiteX0" fmla="*/ 2839 w 3863952"/>
              <a:gd name="connsiteY0" fmla="*/ 4364967 h 4546121"/>
              <a:gd name="connsiteX1" fmla="*/ 3603323 w 3863952"/>
              <a:gd name="connsiteY1" fmla="*/ 0 h 4546121"/>
              <a:gd name="connsiteX2" fmla="*/ 3793104 w 3863952"/>
              <a:gd name="connsiteY2" fmla="*/ 0 h 4546121"/>
              <a:gd name="connsiteX3" fmla="*/ 160 w 3863952"/>
              <a:gd name="connsiteY3" fmla="*/ 4546121 h 4546121"/>
              <a:gd name="connsiteX4" fmla="*/ 2839 w 3863952"/>
              <a:gd name="connsiteY4" fmla="*/ 4364967 h 4546121"/>
              <a:gd name="connsiteX0" fmla="*/ 2839 w 3863952"/>
              <a:gd name="connsiteY0" fmla="*/ 4364967 h 4546121"/>
              <a:gd name="connsiteX1" fmla="*/ 3555746 w 3863952"/>
              <a:gd name="connsiteY1" fmla="*/ 0 h 4546121"/>
              <a:gd name="connsiteX2" fmla="*/ 3793104 w 3863952"/>
              <a:gd name="connsiteY2" fmla="*/ 0 h 4546121"/>
              <a:gd name="connsiteX3" fmla="*/ 160 w 3863952"/>
              <a:gd name="connsiteY3" fmla="*/ 4546121 h 4546121"/>
              <a:gd name="connsiteX4" fmla="*/ 2839 w 3863952"/>
              <a:gd name="connsiteY4" fmla="*/ 4364967 h 4546121"/>
              <a:gd name="connsiteX0" fmla="*/ 2839 w 3863952"/>
              <a:gd name="connsiteY0" fmla="*/ 4364967 h 4546121"/>
              <a:gd name="connsiteX1" fmla="*/ 3555746 w 3863952"/>
              <a:gd name="connsiteY1" fmla="*/ 0 h 4546121"/>
              <a:gd name="connsiteX2" fmla="*/ 3793104 w 3863952"/>
              <a:gd name="connsiteY2" fmla="*/ 0 h 4546121"/>
              <a:gd name="connsiteX3" fmla="*/ 160 w 3863952"/>
              <a:gd name="connsiteY3" fmla="*/ 4546121 h 4546121"/>
              <a:gd name="connsiteX4" fmla="*/ 2839 w 3863952"/>
              <a:gd name="connsiteY4" fmla="*/ 4364967 h 4546121"/>
              <a:gd name="connsiteX0" fmla="*/ 2839 w 3863952"/>
              <a:gd name="connsiteY0" fmla="*/ 4364967 h 4546121"/>
              <a:gd name="connsiteX1" fmla="*/ 3555746 w 3863952"/>
              <a:gd name="connsiteY1" fmla="*/ 0 h 4546121"/>
              <a:gd name="connsiteX2" fmla="*/ 3793104 w 3863952"/>
              <a:gd name="connsiteY2" fmla="*/ 0 h 4546121"/>
              <a:gd name="connsiteX3" fmla="*/ 160 w 3863952"/>
              <a:gd name="connsiteY3" fmla="*/ 4546121 h 4546121"/>
              <a:gd name="connsiteX4" fmla="*/ 2839 w 3863952"/>
              <a:gd name="connsiteY4" fmla="*/ 4364967 h 4546121"/>
              <a:gd name="connsiteX0" fmla="*/ 2839 w 3863952"/>
              <a:gd name="connsiteY0" fmla="*/ 4364967 h 4546121"/>
              <a:gd name="connsiteX1" fmla="*/ 3555746 w 3863952"/>
              <a:gd name="connsiteY1" fmla="*/ 0 h 4546121"/>
              <a:gd name="connsiteX2" fmla="*/ 3793105 w 3863952"/>
              <a:gd name="connsiteY2" fmla="*/ 16674 h 4546121"/>
              <a:gd name="connsiteX3" fmla="*/ 160 w 3863952"/>
              <a:gd name="connsiteY3" fmla="*/ 4546121 h 4546121"/>
              <a:gd name="connsiteX4" fmla="*/ 2839 w 3863952"/>
              <a:gd name="connsiteY4" fmla="*/ 4364967 h 4546121"/>
              <a:gd name="connsiteX0" fmla="*/ 2839 w 3863952"/>
              <a:gd name="connsiteY0" fmla="*/ 4348293 h 4529447"/>
              <a:gd name="connsiteX1" fmla="*/ 3559578 w 3863952"/>
              <a:gd name="connsiteY1" fmla="*/ 5558 h 4529447"/>
              <a:gd name="connsiteX2" fmla="*/ 3793105 w 3863952"/>
              <a:gd name="connsiteY2" fmla="*/ 0 h 4529447"/>
              <a:gd name="connsiteX3" fmla="*/ 160 w 3863952"/>
              <a:gd name="connsiteY3" fmla="*/ 4529447 h 4529447"/>
              <a:gd name="connsiteX4" fmla="*/ 2839 w 3863952"/>
              <a:gd name="connsiteY4" fmla="*/ 4348293 h 4529447"/>
              <a:gd name="connsiteX0" fmla="*/ 0 w 3861296"/>
              <a:gd name="connsiteY0" fmla="*/ 4348293 h 4529447"/>
              <a:gd name="connsiteX1" fmla="*/ 3556739 w 3861296"/>
              <a:gd name="connsiteY1" fmla="*/ 5558 h 4529447"/>
              <a:gd name="connsiteX2" fmla="*/ 3790266 w 3861296"/>
              <a:gd name="connsiteY2" fmla="*/ 0 h 4529447"/>
              <a:gd name="connsiteX3" fmla="*/ 4984 w 3861296"/>
              <a:gd name="connsiteY3" fmla="*/ 4529447 h 4529447"/>
              <a:gd name="connsiteX4" fmla="*/ 0 w 3861296"/>
              <a:gd name="connsiteY4" fmla="*/ 4348293 h 4529447"/>
              <a:gd name="connsiteX0" fmla="*/ 2841 w 3856473"/>
              <a:gd name="connsiteY0" fmla="*/ 4348293 h 4529447"/>
              <a:gd name="connsiteX1" fmla="*/ 3551916 w 3856473"/>
              <a:gd name="connsiteY1" fmla="*/ 5558 h 4529447"/>
              <a:gd name="connsiteX2" fmla="*/ 3785443 w 3856473"/>
              <a:gd name="connsiteY2" fmla="*/ 0 h 4529447"/>
              <a:gd name="connsiteX3" fmla="*/ 161 w 3856473"/>
              <a:gd name="connsiteY3" fmla="*/ 4529447 h 4529447"/>
              <a:gd name="connsiteX4" fmla="*/ 2841 w 3856473"/>
              <a:gd name="connsiteY4" fmla="*/ 4348293 h 4529447"/>
              <a:gd name="connsiteX0" fmla="*/ 2841 w 3866068"/>
              <a:gd name="connsiteY0" fmla="*/ 4348293 h 4529447"/>
              <a:gd name="connsiteX1" fmla="*/ 3551916 w 3866068"/>
              <a:gd name="connsiteY1" fmla="*/ 5558 h 4529447"/>
              <a:gd name="connsiteX2" fmla="*/ 3785443 w 3866068"/>
              <a:gd name="connsiteY2" fmla="*/ 0 h 4529447"/>
              <a:gd name="connsiteX3" fmla="*/ 161 w 3866068"/>
              <a:gd name="connsiteY3" fmla="*/ 4529447 h 4529447"/>
              <a:gd name="connsiteX4" fmla="*/ 2841 w 3866068"/>
              <a:gd name="connsiteY4" fmla="*/ 4348293 h 4529447"/>
              <a:gd name="connsiteX0" fmla="*/ 2841 w 3876046"/>
              <a:gd name="connsiteY0" fmla="*/ 4348293 h 4529447"/>
              <a:gd name="connsiteX1" fmla="*/ 3551916 w 3876046"/>
              <a:gd name="connsiteY1" fmla="*/ 5558 h 4529447"/>
              <a:gd name="connsiteX2" fmla="*/ 3785443 w 3876046"/>
              <a:gd name="connsiteY2" fmla="*/ 0 h 4529447"/>
              <a:gd name="connsiteX3" fmla="*/ 161 w 3876046"/>
              <a:gd name="connsiteY3" fmla="*/ 4529447 h 4529447"/>
              <a:gd name="connsiteX4" fmla="*/ 2841 w 3876046"/>
              <a:gd name="connsiteY4" fmla="*/ 4348293 h 4529447"/>
              <a:gd name="connsiteX0" fmla="*/ 2841 w 3873158"/>
              <a:gd name="connsiteY0" fmla="*/ 4348293 h 4529447"/>
              <a:gd name="connsiteX1" fmla="*/ 3551916 w 3873158"/>
              <a:gd name="connsiteY1" fmla="*/ 5558 h 4529447"/>
              <a:gd name="connsiteX2" fmla="*/ 3785443 w 3873158"/>
              <a:gd name="connsiteY2" fmla="*/ 0 h 4529447"/>
              <a:gd name="connsiteX3" fmla="*/ 161 w 3873158"/>
              <a:gd name="connsiteY3" fmla="*/ 4529447 h 4529447"/>
              <a:gd name="connsiteX4" fmla="*/ 2841 w 3873158"/>
              <a:gd name="connsiteY4" fmla="*/ 4348293 h 4529447"/>
              <a:gd name="connsiteX0" fmla="*/ 2841 w 3873158"/>
              <a:gd name="connsiteY0" fmla="*/ 4348293 h 4529447"/>
              <a:gd name="connsiteX1" fmla="*/ 3551916 w 3873158"/>
              <a:gd name="connsiteY1" fmla="*/ 5558 h 4529447"/>
              <a:gd name="connsiteX2" fmla="*/ 3785443 w 3873158"/>
              <a:gd name="connsiteY2" fmla="*/ 0 h 4529447"/>
              <a:gd name="connsiteX3" fmla="*/ 161 w 3873158"/>
              <a:gd name="connsiteY3" fmla="*/ 4529447 h 4529447"/>
              <a:gd name="connsiteX4" fmla="*/ 2841 w 3873158"/>
              <a:gd name="connsiteY4" fmla="*/ 4348293 h 4529447"/>
              <a:gd name="connsiteX0" fmla="*/ 2841 w 3873158"/>
              <a:gd name="connsiteY0" fmla="*/ 4348293 h 4529447"/>
              <a:gd name="connsiteX1" fmla="*/ 3555348 w 3873158"/>
              <a:gd name="connsiteY1" fmla="*/ 581 h 4529447"/>
              <a:gd name="connsiteX2" fmla="*/ 3785443 w 3873158"/>
              <a:gd name="connsiteY2" fmla="*/ 0 h 4529447"/>
              <a:gd name="connsiteX3" fmla="*/ 161 w 3873158"/>
              <a:gd name="connsiteY3" fmla="*/ 4529447 h 4529447"/>
              <a:gd name="connsiteX4" fmla="*/ 2841 w 3873158"/>
              <a:gd name="connsiteY4" fmla="*/ 4348293 h 4529447"/>
              <a:gd name="connsiteX0" fmla="*/ 2841 w 3873158"/>
              <a:gd name="connsiteY0" fmla="*/ 4352691 h 4533845"/>
              <a:gd name="connsiteX1" fmla="*/ 3551916 w 3873158"/>
              <a:gd name="connsiteY1" fmla="*/ 0 h 4533845"/>
              <a:gd name="connsiteX2" fmla="*/ 3785443 w 3873158"/>
              <a:gd name="connsiteY2" fmla="*/ 4398 h 4533845"/>
              <a:gd name="connsiteX3" fmla="*/ 161 w 3873158"/>
              <a:gd name="connsiteY3" fmla="*/ 4533845 h 4533845"/>
              <a:gd name="connsiteX4" fmla="*/ 2841 w 3873158"/>
              <a:gd name="connsiteY4" fmla="*/ 4352691 h 4533845"/>
              <a:gd name="connsiteX0" fmla="*/ 2841 w 3873158"/>
              <a:gd name="connsiteY0" fmla="*/ 4348594 h 4529748"/>
              <a:gd name="connsiteX1" fmla="*/ 3551916 w 3873158"/>
              <a:gd name="connsiteY1" fmla="*/ 1825 h 4529748"/>
              <a:gd name="connsiteX2" fmla="*/ 3785443 w 3873158"/>
              <a:gd name="connsiteY2" fmla="*/ 301 h 4529748"/>
              <a:gd name="connsiteX3" fmla="*/ 161 w 3873158"/>
              <a:gd name="connsiteY3" fmla="*/ 4529748 h 4529748"/>
              <a:gd name="connsiteX4" fmla="*/ 2841 w 3873158"/>
              <a:gd name="connsiteY4" fmla="*/ 4348594 h 4529748"/>
              <a:gd name="connsiteX0" fmla="*/ 2841 w 3873158"/>
              <a:gd name="connsiteY0" fmla="*/ 4352691 h 4533845"/>
              <a:gd name="connsiteX1" fmla="*/ 3551916 w 3873158"/>
              <a:gd name="connsiteY1" fmla="*/ 0 h 4533845"/>
              <a:gd name="connsiteX2" fmla="*/ 3785443 w 3873158"/>
              <a:gd name="connsiteY2" fmla="*/ 4398 h 4533845"/>
              <a:gd name="connsiteX3" fmla="*/ 161 w 3873158"/>
              <a:gd name="connsiteY3" fmla="*/ 4533845 h 4533845"/>
              <a:gd name="connsiteX4" fmla="*/ 2841 w 3873158"/>
              <a:gd name="connsiteY4" fmla="*/ 4352691 h 4533845"/>
              <a:gd name="connsiteX0" fmla="*/ 2841 w 3873158"/>
              <a:gd name="connsiteY0" fmla="*/ 4354214 h 4535368"/>
              <a:gd name="connsiteX1" fmla="*/ 3551916 w 3873158"/>
              <a:gd name="connsiteY1" fmla="*/ 1523 h 4535368"/>
              <a:gd name="connsiteX2" fmla="*/ 3785443 w 3873158"/>
              <a:gd name="connsiteY2" fmla="*/ 0 h 4535368"/>
              <a:gd name="connsiteX3" fmla="*/ 161 w 3873158"/>
              <a:gd name="connsiteY3" fmla="*/ 4535368 h 4535368"/>
              <a:gd name="connsiteX4" fmla="*/ 2841 w 3873158"/>
              <a:gd name="connsiteY4" fmla="*/ 4354214 h 4535368"/>
              <a:gd name="connsiteX0" fmla="*/ 2841 w 3869191"/>
              <a:gd name="connsiteY0" fmla="*/ 4354214 h 4535368"/>
              <a:gd name="connsiteX1" fmla="*/ 3551916 w 3869191"/>
              <a:gd name="connsiteY1" fmla="*/ 1523 h 4535368"/>
              <a:gd name="connsiteX2" fmla="*/ 3781361 w 3869191"/>
              <a:gd name="connsiteY2" fmla="*/ 0 h 4535368"/>
              <a:gd name="connsiteX3" fmla="*/ 161 w 3869191"/>
              <a:gd name="connsiteY3" fmla="*/ 4535368 h 4535368"/>
              <a:gd name="connsiteX4" fmla="*/ 2841 w 3869191"/>
              <a:gd name="connsiteY4" fmla="*/ 4354214 h 4535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9191" h="4535368">
                <a:moveTo>
                  <a:pt x="2841" y="4354214"/>
                </a:moveTo>
                <a:cubicBezTo>
                  <a:pt x="1676211" y="3791503"/>
                  <a:pt x="4271346" y="1048196"/>
                  <a:pt x="3551916" y="1523"/>
                </a:cubicBezTo>
                <a:lnTo>
                  <a:pt x="3781361" y="0"/>
                </a:lnTo>
                <a:cubicBezTo>
                  <a:pt x="4376610" y="1054258"/>
                  <a:pt x="1817056" y="3989029"/>
                  <a:pt x="161" y="4535368"/>
                </a:cubicBezTo>
                <a:cubicBezTo>
                  <a:pt x="-928" y="4417474"/>
                  <a:pt x="3930" y="4472108"/>
                  <a:pt x="2841" y="4354214"/>
                </a:cubicBezTo>
                <a:close/>
              </a:path>
            </a:pathLst>
          </a:custGeom>
          <a:solidFill>
            <a:srgbClr val="183290"/>
          </a:solidFill>
          <a:ln w="2857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7" name="Rectangle 6">
            <a:extLst>
              <a:ext uri="{FF2B5EF4-FFF2-40B4-BE49-F238E27FC236}">
                <a16:creationId xmlns:a16="http://schemas.microsoft.com/office/drawing/2014/main" id="{242AC724-2757-48FE-ACB3-227CC98D77AB}"/>
              </a:ext>
            </a:extLst>
          </p:cNvPr>
          <p:cNvSpPr/>
          <p:nvPr userDrawn="1"/>
        </p:nvSpPr>
        <p:spPr>
          <a:xfrm>
            <a:off x="347867" y="418473"/>
            <a:ext cx="8441805" cy="6021054"/>
          </a:xfrm>
          <a:prstGeom prst="rect">
            <a:avLst/>
          </a:prstGeom>
          <a:noFill/>
          <a:ln w="19050">
            <a:solidFill>
              <a:schemeClr val="tx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1"/>
          <p:cNvSpPr>
            <a:spLocks noGrp="1"/>
          </p:cNvSpPr>
          <p:nvPr>
            <p:ph type="ctrTitle"/>
          </p:nvPr>
        </p:nvSpPr>
        <p:spPr>
          <a:xfrm>
            <a:off x="3112656" y="3757109"/>
            <a:ext cx="4987900" cy="1047358"/>
          </a:xfrm>
        </p:spPr>
        <p:txBody>
          <a:bodyPr>
            <a:normAutofit/>
          </a:bodyPr>
          <a:lstStyle>
            <a:lvl1pPr algn="r">
              <a:defRPr sz="280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3092564" y="5120653"/>
            <a:ext cx="5007989" cy="1055379"/>
          </a:xfrm>
        </p:spPr>
        <p:txBody>
          <a:bodyPr>
            <a:normAutofit/>
          </a:bodyPr>
          <a:lstStyle>
            <a:lvl1pPr marL="0" indent="0" algn="r">
              <a:buNone/>
              <a:defRPr sz="2400">
                <a:solidFill>
                  <a:schemeClr val="tx1"/>
                </a:solidFill>
              </a:defRPr>
            </a:lvl1pPr>
            <a:lvl2pPr marL="342875" indent="0" algn="ctr">
              <a:buNone/>
              <a:defRPr>
                <a:solidFill>
                  <a:schemeClr val="tx1">
                    <a:tint val="75000"/>
                  </a:schemeClr>
                </a:solidFill>
              </a:defRPr>
            </a:lvl2pPr>
            <a:lvl3pPr marL="685749" indent="0" algn="ctr">
              <a:buNone/>
              <a:defRPr>
                <a:solidFill>
                  <a:schemeClr val="tx1">
                    <a:tint val="75000"/>
                  </a:schemeClr>
                </a:solidFill>
              </a:defRPr>
            </a:lvl3pPr>
            <a:lvl4pPr marL="1028624" indent="0" algn="ctr">
              <a:buNone/>
              <a:defRPr>
                <a:solidFill>
                  <a:schemeClr val="tx1">
                    <a:tint val="75000"/>
                  </a:schemeClr>
                </a:solidFill>
              </a:defRPr>
            </a:lvl4pPr>
            <a:lvl5pPr marL="1371498" indent="0" algn="ctr">
              <a:buNone/>
              <a:defRPr>
                <a:solidFill>
                  <a:schemeClr val="tx1">
                    <a:tint val="75000"/>
                  </a:schemeClr>
                </a:solidFill>
              </a:defRPr>
            </a:lvl5pPr>
            <a:lvl6pPr marL="1714373" indent="0" algn="ctr">
              <a:buNone/>
              <a:defRPr>
                <a:solidFill>
                  <a:schemeClr val="tx1">
                    <a:tint val="75000"/>
                  </a:schemeClr>
                </a:solidFill>
              </a:defRPr>
            </a:lvl6pPr>
            <a:lvl7pPr marL="2057246" indent="0" algn="ctr">
              <a:buNone/>
              <a:defRPr>
                <a:solidFill>
                  <a:schemeClr val="tx1">
                    <a:tint val="75000"/>
                  </a:schemeClr>
                </a:solidFill>
              </a:defRPr>
            </a:lvl7pPr>
            <a:lvl8pPr marL="2400120" indent="0" algn="ctr">
              <a:buNone/>
              <a:defRPr>
                <a:solidFill>
                  <a:schemeClr val="tx1">
                    <a:tint val="75000"/>
                  </a:schemeClr>
                </a:solidFill>
              </a:defRPr>
            </a:lvl8pPr>
            <a:lvl9pPr marL="2742995" indent="0" algn="ctr">
              <a:buNone/>
              <a:defRPr>
                <a:solidFill>
                  <a:schemeClr val="tx1">
                    <a:tint val="75000"/>
                  </a:schemeClr>
                </a:solidFill>
              </a:defRPr>
            </a:lvl9pPr>
          </a:lstStyle>
          <a:p>
            <a:r>
              <a:rPr lang="en-US"/>
              <a:t>Click to edit Master subtitle style</a:t>
            </a:r>
            <a:endParaRPr lang="en-US" dirty="0"/>
          </a:p>
        </p:txBody>
      </p:sp>
      <p:pic>
        <p:nvPicPr>
          <p:cNvPr id="24" name="Picture 23" descr="A close up of a logo&#10;&#10;Description automatically generated">
            <a:extLst>
              <a:ext uri="{FF2B5EF4-FFF2-40B4-BE49-F238E27FC236}">
                <a16:creationId xmlns:a16="http://schemas.microsoft.com/office/drawing/2014/main" id="{7145D793-5645-4FA6-BC44-323A94F993F2}"/>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6489030" y="712541"/>
            <a:ext cx="1591713" cy="1227345"/>
          </a:xfrm>
          <a:prstGeom prst="rect">
            <a:avLst/>
          </a:prstGeom>
        </p:spPr>
      </p:pic>
      <p:sp>
        <p:nvSpPr>
          <p:cNvPr id="35" name="TextBox 34">
            <a:extLst>
              <a:ext uri="{FF2B5EF4-FFF2-40B4-BE49-F238E27FC236}">
                <a16:creationId xmlns:a16="http://schemas.microsoft.com/office/drawing/2014/main" id="{06788809-9D1A-4472-81FB-7FFABD72146B}"/>
              </a:ext>
            </a:extLst>
          </p:cNvPr>
          <p:cNvSpPr txBox="1"/>
          <p:nvPr userDrawn="1"/>
        </p:nvSpPr>
        <p:spPr>
          <a:xfrm>
            <a:off x="4744446" y="3090880"/>
            <a:ext cx="3356112" cy="377026"/>
          </a:xfrm>
          <a:prstGeom prst="rect">
            <a:avLst/>
          </a:prstGeom>
        </p:spPr>
        <p:txBody>
          <a:bodyPr vert="horz" wrap="none" lIns="68580" tIns="34290" rIns="68580" bIns="34290" rtlCol="0" anchor="b">
            <a:spAutoFit/>
          </a:bodyPr>
          <a:lstStyle>
            <a:lvl1pPr>
              <a:spcBef>
                <a:spcPct val="0"/>
              </a:spcBef>
              <a:buNone/>
              <a:defRPr sz="3600">
                <a:solidFill>
                  <a:schemeClr val="bg1"/>
                </a:solidFill>
                <a:latin typeface="+mj-lt"/>
                <a:ea typeface="+mj-ea"/>
                <a:cs typeface="+mj-cs"/>
              </a:defRPr>
            </a:lvl1pPr>
          </a:lstStyle>
          <a:p>
            <a:pPr lvl="0" algn="r"/>
            <a:r>
              <a:rPr lang="en-US" sz="2000" b="1"/>
              <a:t>Realizing Your Software Vision</a:t>
            </a:r>
          </a:p>
        </p:txBody>
      </p:sp>
    </p:spTree>
    <p:extLst>
      <p:ext uri="{BB962C8B-B14F-4D97-AF65-F5344CB8AC3E}">
        <p14:creationId xmlns:p14="http://schemas.microsoft.com/office/powerpoint/2010/main" val="27140495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a:t>8/17/2015</a:t>
            </a:r>
          </a:p>
        </p:txBody>
      </p:sp>
      <p:sp>
        <p:nvSpPr>
          <p:cNvPr id="5" name="Footer Placeholder 4"/>
          <p:cNvSpPr>
            <a:spLocks noGrp="1"/>
          </p:cNvSpPr>
          <p:nvPr>
            <p:ph type="ftr" sz="quarter" idx="11"/>
          </p:nvPr>
        </p:nvSpPr>
        <p:spPr/>
        <p:txBody>
          <a:bodyPr/>
          <a:lstStyle/>
          <a:p>
            <a:r>
              <a:rPr lang="en-US"/>
              <a:t>CFDRC Competition Sensitive</a:t>
            </a:r>
          </a:p>
        </p:txBody>
      </p:sp>
      <p:sp>
        <p:nvSpPr>
          <p:cNvPr id="6" name="Slide Number Placeholder 5"/>
          <p:cNvSpPr>
            <a:spLocks noGrp="1"/>
          </p:cNvSpPr>
          <p:nvPr>
            <p:ph type="sldNum" sz="quarter" idx="12"/>
          </p:nvPr>
        </p:nvSpPr>
        <p:spPr/>
        <p:txBody>
          <a:bodyPr/>
          <a:lstStyle/>
          <a:p>
            <a:fld id="{1E7F05D9-4C88-488C-AB39-4A3E3C81EC0E}" type="slidenum">
              <a:rPr lang="en-US" smtClean="0"/>
              <a:pPr/>
              <a:t>‹#›</a:t>
            </a:fld>
            <a:endParaRPr lang="en-US"/>
          </a:p>
        </p:txBody>
      </p:sp>
    </p:spTree>
    <p:extLst>
      <p:ext uri="{BB962C8B-B14F-4D97-AF65-F5344CB8AC3E}">
        <p14:creationId xmlns:p14="http://schemas.microsoft.com/office/powerpoint/2010/main" val="39018976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188720"/>
            <a:ext cx="2057400" cy="4937446"/>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188720"/>
            <a:ext cx="6019800" cy="493744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a:t>8/17/2015</a:t>
            </a:r>
          </a:p>
        </p:txBody>
      </p:sp>
      <p:sp>
        <p:nvSpPr>
          <p:cNvPr id="5" name="Footer Placeholder 4"/>
          <p:cNvSpPr>
            <a:spLocks noGrp="1"/>
          </p:cNvSpPr>
          <p:nvPr>
            <p:ph type="ftr" sz="quarter" idx="11"/>
          </p:nvPr>
        </p:nvSpPr>
        <p:spPr/>
        <p:txBody>
          <a:bodyPr/>
          <a:lstStyle/>
          <a:p>
            <a:r>
              <a:rPr lang="en-US"/>
              <a:t>CFDRC Competition Sensitive</a:t>
            </a:r>
          </a:p>
        </p:txBody>
      </p:sp>
      <p:sp>
        <p:nvSpPr>
          <p:cNvPr id="6" name="Slide Number Placeholder 5"/>
          <p:cNvSpPr>
            <a:spLocks noGrp="1"/>
          </p:cNvSpPr>
          <p:nvPr>
            <p:ph type="sldNum" sz="quarter" idx="12"/>
          </p:nvPr>
        </p:nvSpPr>
        <p:spPr/>
        <p:txBody>
          <a:bodyPr/>
          <a:lstStyle/>
          <a:p>
            <a:fld id="{1E7F05D9-4C88-488C-AB39-4A3E3C81EC0E}" type="slidenum">
              <a:rPr lang="en-US" smtClean="0"/>
              <a:pPr/>
              <a:t>‹#›</a:t>
            </a:fld>
            <a:endParaRPr lang="en-US"/>
          </a:p>
        </p:txBody>
      </p:sp>
    </p:spTree>
    <p:extLst>
      <p:ext uri="{BB962C8B-B14F-4D97-AF65-F5344CB8AC3E}">
        <p14:creationId xmlns:p14="http://schemas.microsoft.com/office/powerpoint/2010/main" val="35105648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CFDRC ITAR">
    <p:spTree>
      <p:nvGrpSpPr>
        <p:cNvPr id="1" name=""/>
        <p:cNvGrpSpPr/>
        <p:nvPr/>
      </p:nvGrpSpPr>
      <p:grpSpPr>
        <a:xfrm>
          <a:off x="0" y="0"/>
          <a:ext cx="0" cy="0"/>
          <a:chOff x="0" y="0"/>
          <a:chExt cx="0" cy="0"/>
        </a:xfrm>
      </p:grpSpPr>
      <p:sp>
        <p:nvSpPr>
          <p:cNvPr id="10" name="Subtitle 2"/>
          <p:cNvSpPr>
            <a:spLocks noGrp="1"/>
          </p:cNvSpPr>
          <p:nvPr>
            <p:ph type="subTitle" idx="1"/>
          </p:nvPr>
        </p:nvSpPr>
        <p:spPr>
          <a:xfrm>
            <a:off x="1554480" y="274320"/>
            <a:ext cx="6035040" cy="457200"/>
          </a:xfrm>
          <a:prstGeom prst="rect">
            <a:avLst/>
          </a:prstGeom>
          <a:solidFill>
            <a:srgbClr val="0066CC"/>
          </a:solidFill>
        </p:spPr>
        <p:txBody>
          <a:bodyPr tIns="0" bIns="0">
            <a:noAutofit/>
          </a:bodyPr>
          <a:lstStyle>
            <a:lvl1pPr marL="0" marR="0" indent="0" algn="ctr" defTabSz="685749" rtl="0" eaLnBrk="0" fontAlgn="base" latinLnBrk="0" hangingPunct="0">
              <a:lnSpc>
                <a:spcPct val="100000"/>
              </a:lnSpc>
              <a:spcBef>
                <a:spcPct val="20000"/>
              </a:spcBef>
              <a:spcAft>
                <a:spcPct val="0"/>
              </a:spcAft>
              <a:buClrTx/>
              <a:buSzTx/>
              <a:buFont typeface="Arial" charset="0"/>
              <a:buNone/>
              <a:tabLst/>
              <a:defRPr sz="2100" b="1">
                <a:solidFill>
                  <a:schemeClr val="bg1"/>
                </a:solidFill>
              </a:defRPr>
            </a:lvl1pPr>
            <a:lvl2pPr marL="342875" indent="0" algn="ctr">
              <a:buNone/>
              <a:defRPr>
                <a:solidFill>
                  <a:schemeClr val="tx1">
                    <a:tint val="75000"/>
                  </a:schemeClr>
                </a:solidFill>
              </a:defRPr>
            </a:lvl2pPr>
            <a:lvl3pPr marL="685749" indent="0" algn="ctr">
              <a:buNone/>
              <a:defRPr>
                <a:solidFill>
                  <a:schemeClr val="tx1">
                    <a:tint val="75000"/>
                  </a:schemeClr>
                </a:solidFill>
              </a:defRPr>
            </a:lvl3pPr>
            <a:lvl4pPr marL="1028624" indent="0" algn="ctr">
              <a:buNone/>
              <a:defRPr>
                <a:solidFill>
                  <a:schemeClr val="tx1">
                    <a:tint val="75000"/>
                  </a:schemeClr>
                </a:solidFill>
              </a:defRPr>
            </a:lvl4pPr>
            <a:lvl5pPr marL="1371498" indent="0" algn="ctr">
              <a:buNone/>
              <a:defRPr>
                <a:solidFill>
                  <a:schemeClr val="tx1">
                    <a:tint val="75000"/>
                  </a:schemeClr>
                </a:solidFill>
              </a:defRPr>
            </a:lvl5pPr>
            <a:lvl6pPr marL="1714373" indent="0" algn="ctr">
              <a:buNone/>
              <a:defRPr>
                <a:solidFill>
                  <a:schemeClr val="tx1">
                    <a:tint val="75000"/>
                  </a:schemeClr>
                </a:solidFill>
              </a:defRPr>
            </a:lvl6pPr>
            <a:lvl7pPr marL="2057246" indent="0" algn="ctr">
              <a:buNone/>
              <a:defRPr>
                <a:solidFill>
                  <a:schemeClr val="tx1">
                    <a:tint val="75000"/>
                  </a:schemeClr>
                </a:solidFill>
              </a:defRPr>
            </a:lvl7pPr>
            <a:lvl8pPr marL="2400120" indent="0" algn="ctr">
              <a:buNone/>
              <a:defRPr>
                <a:solidFill>
                  <a:schemeClr val="tx1">
                    <a:tint val="75000"/>
                  </a:schemeClr>
                </a:solidFill>
              </a:defRPr>
            </a:lvl8pPr>
            <a:lvl9pPr marL="2742995"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25112778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a:t>8/17/2015</a:t>
            </a:r>
          </a:p>
        </p:txBody>
      </p:sp>
      <p:sp>
        <p:nvSpPr>
          <p:cNvPr id="5" name="Footer Placeholder 4"/>
          <p:cNvSpPr>
            <a:spLocks noGrp="1"/>
          </p:cNvSpPr>
          <p:nvPr>
            <p:ph type="ftr" sz="quarter" idx="11"/>
          </p:nvPr>
        </p:nvSpPr>
        <p:spPr/>
        <p:txBody>
          <a:bodyPr/>
          <a:lstStyle/>
          <a:p>
            <a:r>
              <a:rPr lang="en-US"/>
              <a:t>CFDRC Competition Sensitive</a:t>
            </a:r>
          </a:p>
        </p:txBody>
      </p:sp>
      <p:sp>
        <p:nvSpPr>
          <p:cNvPr id="6" name="Slide Number Placeholder 5"/>
          <p:cNvSpPr>
            <a:spLocks noGrp="1"/>
          </p:cNvSpPr>
          <p:nvPr>
            <p:ph type="sldNum" sz="quarter" idx="12"/>
          </p:nvPr>
        </p:nvSpPr>
        <p:spPr/>
        <p:txBody>
          <a:bodyPr/>
          <a:lstStyle/>
          <a:p>
            <a:fld id="{1E7F05D9-4C88-488C-AB39-4A3E3C81EC0E}" type="slidenum">
              <a:rPr lang="en-US" smtClean="0"/>
              <a:pPr/>
              <a:t>‹#›</a:t>
            </a:fld>
            <a:endParaRPr lang="en-US"/>
          </a:p>
        </p:txBody>
      </p:sp>
    </p:spTree>
    <p:extLst>
      <p:ext uri="{BB962C8B-B14F-4D97-AF65-F5344CB8AC3E}">
        <p14:creationId xmlns:p14="http://schemas.microsoft.com/office/powerpoint/2010/main" val="39528735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16"/>
            <a:ext cx="7772400" cy="1362075"/>
          </a:xfrm>
        </p:spPr>
        <p:txBody>
          <a:bodyPr anchor="t"/>
          <a:lstStyle>
            <a:lvl1pPr algn="l">
              <a:defRPr sz="3000" b="1" cap="all">
                <a:solidFill>
                  <a:schemeClr val="tx1">
                    <a:lumMod val="75000"/>
                    <a:lumOff val="25000"/>
                  </a:schemeClr>
                </a:solidFill>
              </a:defRPr>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1500">
                <a:solidFill>
                  <a:schemeClr val="tx1">
                    <a:tint val="75000"/>
                  </a:schemeClr>
                </a:solidFill>
              </a:defRPr>
            </a:lvl1pPr>
            <a:lvl2pPr marL="342875" indent="0">
              <a:buNone/>
              <a:defRPr sz="1350">
                <a:solidFill>
                  <a:schemeClr val="tx1">
                    <a:tint val="75000"/>
                  </a:schemeClr>
                </a:solidFill>
              </a:defRPr>
            </a:lvl2pPr>
            <a:lvl3pPr marL="685749" indent="0">
              <a:buNone/>
              <a:defRPr sz="1200">
                <a:solidFill>
                  <a:schemeClr val="tx1">
                    <a:tint val="75000"/>
                  </a:schemeClr>
                </a:solidFill>
              </a:defRPr>
            </a:lvl3pPr>
            <a:lvl4pPr marL="1028624" indent="0">
              <a:buNone/>
              <a:defRPr sz="1050">
                <a:solidFill>
                  <a:schemeClr val="tx1">
                    <a:tint val="75000"/>
                  </a:schemeClr>
                </a:solidFill>
              </a:defRPr>
            </a:lvl4pPr>
            <a:lvl5pPr marL="1371498" indent="0">
              <a:buNone/>
              <a:defRPr sz="1050">
                <a:solidFill>
                  <a:schemeClr val="tx1">
                    <a:tint val="75000"/>
                  </a:schemeClr>
                </a:solidFill>
              </a:defRPr>
            </a:lvl5pPr>
            <a:lvl6pPr marL="1714373" indent="0">
              <a:buNone/>
              <a:defRPr sz="1050">
                <a:solidFill>
                  <a:schemeClr val="tx1">
                    <a:tint val="75000"/>
                  </a:schemeClr>
                </a:solidFill>
              </a:defRPr>
            </a:lvl6pPr>
            <a:lvl7pPr marL="2057246" indent="0">
              <a:buNone/>
              <a:defRPr sz="1050">
                <a:solidFill>
                  <a:schemeClr val="tx1">
                    <a:tint val="75000"/>
                  </a:schemeClr>
                </a:solidFill>
              </a:defRPr>
            </a:lvl7pPr>
            <a:lvl8pPr marL="2400120" indent="0">
              <a:buNone/>
              <a:defRPr sz="1050">
                <a:solidFill>
                  <a:schemeClr val="tx1">
                    <a:tint val="75000"/>
                  </a:schemeClr>
                </a:solidFill>
              </a:defRPr>
            </a:lvl8pPr>
            <a:lvl9pPr marL="2742995"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8/17/2015</a:t>
            </a:r>
          </a:p>
        </p:txBody>
      </p:sp>
      <p:sp>
        <p:nvSpPr>
          <p:cNvPr id="5" name="Footer Placeholder 4"/>
          <p:cNvSpPr>
            <a:spLocks noGrp="1"/>
          </p:cNvSpPr>
          <p:nvPr>
            <p:ph type="ftr" sz="quarter" idx="11"/>
          </p:nvPr>
        </p:nvSpPr>
        <p:spPr/>
        <p:txBody>
          <a:bodyPr/>
          <a:lstStyle/>
          <a:p>
            <a:r>
              <a:rPr lang="en-US"/>
              <a:t>CFDRC Competition Sensitive</a:t>
            </a:r>
          </a:p>
        </p:txBody>
      </p:sp>
      <p:sp>
        <p:nvSpPr>
          <p:cNvPr id="6" name="Slide Number Placeholder 5"/>
          <p:cNvSpPr>
            <a:spLocks noGrp="1"/>
          </p:cNvSpPr>
          <p:nvPr>
            <p:ph type="sldNum" sz="quarter" idx="12"/>
          </p:nvPr>
        </p:nvSpPr>
        <p:spPr/>
        <p:txBody>
          <a:bodyPr/>
          <a:lstStyle/>
          <a:p>
            <a:fld id="{1E7F05D9-4C88-488C-AB39-4A3E3C81EC0E}" type="slidenum">
              <a:rPr lang="en-US" smtClean="0"/>
              <a:pPr/>
              <a:t>‹#›</a:t>
            </a:fld>
            <a:endParaRPr lang="en-US"/>
          </a:p>
        </p:txBody>
      </p:sp>
    </p:spTree>
    <p:extLst>
      <p:ext uri="{BB962C8B-B14F-4D97-AF65-F5344CB8AC3E}">
        <p14:creationId xmlns:p14="http://schemas.microsoft.com/office/powerpoint/2010/main" val="32359225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143004"/>
            <a:ext cx="4038600" cy="4983167"/>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143004"/>
            <a:ext cx="4038600" cy="4983167"/>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r>
              <a:rPr lang="en-US"/>
              <a:t>8/17/2015</a:t>
            </a:r>
          </a:p>
        </p:txBody>
      </p:sp>
      <p:sp>
        <p:nvSpPr>
          <p:cNvPr id="6" name="Footer Placeholder 5"/>
          <p:cNvSpPr>
            <a:spLocks noGrp="1"/>
          </p:cNvSpPr>
          <p:nvPr>
            <p:ph type="ftr" sz="quarter" idx="11"/>
          </p:nvPr>
        </p:nvSpPr>
        <p:spPr/>
        <p:txBody>
          <a:bodyPr/>
          <a:lstStyle/>
          <a:p>
            <a:r>
              <a:rPr lang="en-US"/>
              <a:t>CFDRC Competition Sensitive</a:t>
            </a:r>
          </a:p>
        </p:txBody>
      </p:sp>
      <p:sp>
        <p:nvSpPr>
          <p:cNvPr id="7" name="Slide Number Placeholder 6"/>
          <p:cNvSpPr>
            <a:spLocks noGrp="1"/>
          </p:cNvSpPr>
          <p:nvPr>
            <p:ph type="sldNum" sz="quarter" idx="12"/>
          </p:nvPr>
        </p:nvSpPr>
        <p:spPr/>
        <p:txBody>
          <a:bodyPr/>
          <a:lstStyle/>
          <a:p>
            <a:fld id="{1E7F05D9-4C88-488C-AB39-4A3E3C81EC0E}" type="slidenum">
              <a:rPr lang="en-US" smtClean="0"/>
              <a:pPr/>
              <a:t>‹#›</a:t>
            </a:fld>
            <a:endParaRPr lang="en-US"/>
          </a:p>
        </p:txBody>
      </p:sp>
    </p:spTree>
    <p:extLst>
      <p:ext uri="{BB962C8B-B14F-4D97-AF65-F5344CB8AC3E}">
        <p14:creationId xmlns:p14="http://schemas.microsoft.com/office/powerpoint/2010/main" val="19581591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85245"/>
            <a:ext cx="4040188" cy="639762"/>
          </a:xfrm>
        </p:spPr>
        <p:txBody>
          <a:bodyPr anchor="b"/>
          <a:lstStyle>
            <a:lvl1pPr marL="0" indent="0">
              <a:buNone/>
              <a:defRPr sz="1800" b="1"/>
            </a:lvl1pPr>
            <a:lvl2pPr marL="342875" indent="0">
              <a:buNone/>
              <a:defRPr sz="1500" b="1"/>
            </a:lvl2pPr>
            <a:lvl3pPr marL="685749" indent="0">
              <a:buNone/>
              <a:defRPr sz="1350" b="1"/>
            </a:lvl3pPr>
            <a:lvl4pPr marL="1028624" indent="0">
              <a:buNone/>
              <a:defRPr sz="1200" b="1"/>
            </a:lvl4pPr>
            <a:lvl5pPr marL="1371498" indent="0">
              <a:buNone/>
              <a:defRPr sz="1200" b="1"/>
            </a:lvl5pPr>
            <a:lvl6pPr marL="1714373" indent="0">
              <a:buNone/>
              <a:defRPr sz="1200" b="1"/>
            </a:lvl6pPr>
            <a:lvl7pPr marL="2057246" indent="0">
              <a:buNone/>
              <a:defRPr sz="1200" b="1"/>
            </a:lvl7pPr>
            <a:lvl8pPr marL="2400120" indent="0">
              <a:buNone/>
              <a:defRPr sz="1200" b="1"/>
            </a:lvl8pPr>
            <a:lvl9pPr marL="2742995"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825007"/>
            <a:ext cx="4040188" cy="430115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33" y="1185245"/>
            <a:ext cx="4041775" cy="639762"/>
          </a:xfrm>
        </p:spPr>
        <p:txBody>
          <a:bodyPr anchor="b"/>
          <a:lstStyle>
            <a:lvl1pPr marL="0" indent="0">
              <a:buNone/>
              <a:defRPr sz="1800" b="1"/>
            </a:lvl1pPr>
            <a:lvl2pPr marL="342875" indent="0">
              <a:buNone/>
              <a:defRPr sz="1500" b="1"/>
            </a:lvl2pPr>
            <a:lvl3pPr marL="685749" indent="0">
              <a:buNone/>
              <a:defRPr sz="1350" b="1"/>
            </a:lvl3pPr>
            <a:lvl4pPr marL="1028624" indent="0">
              <a:buNone/>
              <a:defRPr sz="1200" b="1"/>
            </a:lvl4pPr>
            <a:lvl5pPr marL="1371498" indent="0">
              <a:buNone/>
              <a:defRPr sz="1200" b="1"/>
            </a:lvl5pPr>
            <a:lvl6pPr marL="1714373" indent="0">
              <a:buNone/>
              <a:defRPr sz="1200" b="1"/>
            </a:lvl6pPr>
            <a:lvl7pPr marL="2057246" indent="0">
              <a:buNone/>
              <a:defRPr sz="1200" b="1"/>
            </a:lvl7pPr>
            <a:lvl8pPr marL="2400120" indent="0">
              <a:buNone/>
              <a:defRPr sz="1200" b="1"/>
            </a:lvl8pPr>
            <a:lvl9pPr marL="2742995"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33" y="1825007"/>
            <a:ext cx="4041775" cy="430115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r>
              <a:rPr lang="en-US"/>
              <a:t>8/17/2015</a:t>
            </a:r>
          </a:p>
        </p:txBody>
      </p:sp>
      <p:sp>
        <p:nvSpPr>
          <p:cNvPr id="8" name="Footer Placeholder 7"/>
          <p:cNvSpPr>
            <a:spLocks noGrp="1"/>
          </p:cNvSpPr>
          <p:nvPr>
            <p:ph type="ftr" sz="quarter" idx="11"/>
          </p:nvPr>
        </p:nvSpPr>
        <p:spPr/>
        <p:txBody>
          <a:bodyPr/>
          <a:lstStyle/>
          <a:p>
            <a:r>
              <a:rPr lang="en-US"/>
              <a:t>CFDRC Competition Sensitive</a:t>
            </a:r>
          </a:p>
        </p:txBody>
      </p:sp>
      <p:sp>
        <p:nvSpPr>
          <p:cNvPr id="9" name="Slide Number Placeholder 8"/>
          <p:cNvSpPr>
            <a:spLocks noGrp="1"/>
          </p:cNvSpPr>
          <p:nvPr>
            <p:ph type="sldNum" sz="quarter" idx="12"/>
          </p:nvPr>
        </p:nvSpPr>
        <p:spPr/>
        <p:txBody>
          <a:bodyPr/>
          <a:lstStyle/>
          <a:p>
            <a:fld id="{1E7F05D9-4C88-488C-AB39-4A3E3C81EC0E}" type="slidenum">
              <a:rPr lang="en-US" smtClean="0"/>
              <a:pPr/>
              <a:t>‹#›</a:t>
            </a:fld>
            <a:endParaRPr lang="en-US"/>
          </a:p>
        </p:txBody>
      </p:sp>
    </p:spTree>
    <p:extLst>
      <p:ext uri="{BB962C8B-B14F-4D97-AF65-F5344CB8AC3E}">
        <p14:creationId xmlns:p14="http://schemas.microsoft.com/office/powerpoint/2010/main" val="5836339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r>
              <a:rPr lang="en-US"/>
              <a:t>8/17/2015</a:t>
            </a:r>
          </a:p>
        </p:txBody>
      </p:sp>
      <p:sp>
        <p:nvSpPr>
          <p:cNvPr id="4" name="Footer Placeholder 3"/>
          <p:cNvSpPr>
            <a:spLocks noGrp="1"/>
          </p:cNvSpPr>
          <p:nvPr>
            <p:ph type="ftr" sz="quarter" idx="11"/>
          </p:nvPr>
        </p:nvSpPr>
        <p:spPr/>
        <p:txBody>
          <a:bodyPr/>
          <a:lstStyle/>
          <a:p>
            <a:r>
              <a:rPr lang="en-US"/>
              <a:t>CFDRC Competition Sensitive</a:t>
            </a:r>
          </a:p>
        </p:txBody>
      </p:sp>
      <p:sp>
        <p:nvSpPr>
          <p:cNvPr id="5" name="Slide Number Placeholder 4"/>
          <p:cNvSpPr>
            <a:spLocks noGrp="1"/>
          </p:cNvSpPr>
          <p:nvPr>
            <p:ph type="sldNum" sz="quarter" idx="12"/>
          </p:nvPr>
        </p:nvSpPr>
        <p:spPr/>
        <p:txBody>
          <a:bodyPr/>
          <a:lstStyle/>
          <a:p>
            <a:fld id="{1E7F05D9-4C88-488C-AB39-4A3E3C81EC0E}" type="slidenum">
              <a:rPr lang="en-US" smtClean="0"/>
              <a:pPr/>
              <a:t>‹#›</a:t>
            </a:fld>
            <a:endParaRPr lang="en-US"/>
          </a:p>
        </p:txBody>
      </p:sp>
    </p:spTree>
    <p:extLst>
      <p:ext uri="{BB962C8B-B14F-4D97-AF65-F5344CB8AC3E}">
        <p14:creationId xmlns:p14="http://schemas.microsoft.com/office/powerpoint/2010/main" val="5134679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8/17/2015</a:t>
            </a:r>
          </a:p>
        </p:txBody>
      </p:sp>
      <p:sp>
        <p:nvSpPr>
          <p:cNvPr id="3" name="Footer Placeholder 2"/>
          <p:cNvSpPr>
            <a:spLocks noGrp="1"/>
          </p:cNvSpPr>
          <p:nvPr>
            <p:ph type="ftr" sz="quarter" idx="11"/>
          </p:nvPr>
        </p:nvSpPr>
        <p:spPr/>
        <p:txBody>
          <a:bodyPr/>
          <a:lstStyle/>
          <a:p>
            <a:r>
              <a:rPr lang="en-US"/>
              <a:t>CFDRC Competition Sensitive</a:t>
            </a:r>
          </a:p>
        </p:txBody>
      </p:sp>
      <p:sp>
        <p:nvSpPr>
          <p:cNvPr id="4" name="Slide Number Placeholder 3"/>
          <p:cNvSpPr>
            <a:spLocks noGrp="1"/>
          </p:cNvSpPr>
          <p:nvPr>
            <p:ph type="sldNum" sz="quarter" idx="12"/>
          </p:nvPr>
        </p:nvSpPr>
        <p:spPr/>
        <p:txBody>
          <a:bodyPr/>
          <a:lstStyle/>
          <a:p>
            <a:fld id="{1E7F05D9-4C88-488C-AB39-4A3E3C81EC0E}" type="slidenum">
              <a:rPr lang="en-US" smtClean="0"/>
              <a:pPr/>
              <a:t>‹#›</a:t>
            </a:fld>
            <a:endParaRPr lang="en-US"/>
          </a:p>
        </p:txBody>
      </p:sp>
    </p:spTree>
    <p:extLst>
      <p:ext uri="{BB962C8B-B14F-4D97-AF65-F5344CB8AC3E}">
        <p14:creationId xmlns:p14="http://schemas.microsoft.com/office/powerpoint/2010/main" val="35804764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1188720"/>
            <a:ext cx="3008313" cy="1162050"/>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1188720"/>
            <a:ext cx="5111750" cy="4937446"/>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2" y="2396490"/>
            <a:ext cx="3008313" cy="3729676"/>
          </a:xfrm>
        </p:spPr>
        <p:txBody>
          <a:bodyPr/>
          <a:lstStyle>
            <a:lvl1pPr marL="0" indent="0">
              <a:buNone/>
              <a:defRPr sz="1050"/>
            </a:lvl1pPr>
            <a:lvl2pPr marL="342875" indent="0">
              <a:buNone/>
              <a:defRPr sz="900"/>
            </a:lvl2pPr>
            <a:lvl3pPr marL="685749" indent="0">
              <a:buNone/>
              <a:defRPr sz="750"/>
            </a:lvl3pPr>
            <a:lvl4pPr marL="1028624" indent="0">
              <a:buNone/>
              <a:defRPr sz="675"/>
            </a:lvl4pPr>
            <a:lvl5pPr marL="1371498" indent="0">
              <a:buNone/>
              <a:defRPr sz="675"/>
            </a:lvl5pPr>
            <a:lvl6pPr marL="1714373" indent="0">
              <a:buNone/>
              <a:defRPr sz="675"/>
            </a:lvl6pPr>
            <a:lvl7pPr marL="2057246" indent="0">
              <a:buNone/>
              <a:defRPr sz="675"/>
            </a:lvl7pPr>
            <a:lvl8pPr marL="2400120" indent="0">
              <a:buNone/>
              <a:defRPr sz="675"/>
            </a:lvl8pPr>
            <a:lvl9pPr marL="2742995"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8/17/2015</a:t>
            </a:r>
          </a:p>
        </p:txBody>
      </p:sp>
      <p:sp>
        <p:nvSpPr>
          <p:cNvPr id="6" name="Footer Placeholder 5"/>
          <p:cNvSpPr>
            <a:spLocks noGrp="1"/>
          </p:cNvSpPr>
          <p:nvPr>
            <p:ph type="ftr" sz="quarter" idx="11"/>
          </p:nvPr>
        </p:nvSpPr>
        <p:spPr/>
        <p:txBody>
          <a:bodyPr/>
          <a:lstStyle/>
          <a:p>
            <a:r>
              <a:rPr lang="en-US"/>
              <a:t>CFDRC Competition Sensitive</a:t>
            </a:r>
          </a:p>
        </p:txBody>
      </p:sp>
      <p:sp>
        <p:nvSpPr>
          <p:cNvPr id="7" name="Slide Number Placeholder 6"/>
          <p:cNvSpPr>
            <a:spLocks noGrp="1"/>
          </p:cNvSpPr>
          <p:nvPr>
            <p:ph type="sldNum" sz="quarter" idx="12"/>
          </p:nvPr>
        </p:nvSpPr>
        <p:spPr/>
        <p:txBody>
          <a:bodyPr/>
          <a:lstStyle/>
          <a:p>
            <a:fld id="{1E7F05D9-4C88-488C-AB39-4A3E3C81EC0E}" type="slidenum">
              <a:rPr lang="en-US" smtClean="0"/>
              <a:pPr/>
              <a:t>‹#›</a:t>
            </a:fld>
            <a:endParaRPr lang="en-US"/>
          </a:p>
        </p:txBody>
      </p:sp>
    </p:spTree>
    <p:extLst>
      <p:ext uri="{BB962C8B-B14F-4D97-AF65-F5344CB8AC3E}">
        <p14:creationId xmlns:p14="http://schemas.microsoft.com/office/powerpoint/2010/main" val="10304021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8651" y="4800600"/>
            <a:ext cx="7813676" cy="566738"/>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628651" y="1188732"/>
            <a:ext cx="7813676" cy="3538855"/>
          </a:xfrm>
        </p:spPr>
        <p:txBody>
          <a:bodyPr/>
          <a:lstStyle>
            <a:lvl1pPr marL="0" indent="0">
              <a:buNone/>
              <a:defRPr sz="2400"/>
            </a:lvl1pPr>
            <a:lvl2pPr marL="342875" indent="0">
              <a:buNone/>
              <a:defRPr sz="2100"/>
            </a:lvl2pPr>
            <a:lvl3pPr marL="685749" indent="0">
              <a:buNone/>
              <a:defRPr sz="1800"/>
            </a:lvl3pPr>
            <a:lvl4pPr marL="1028624" indent="0">
              <a:buNone/>
              <a:defRPr sz="1500"/>
            </a:lvl4pPr>
            <a:lvl5pPr marL="1371498" indent="0">
              <a:buNone/>
              <a:defRPr sz="1500"/>
            </a:lvl5pPr>
            <a:lvl6pPr marL="1714373" indent="0">
              <a:buNone/>
              <a:defRPr sz="1500"/>
            </a:lvl6pPr>
            <a:lvl7pPr marL="2057246" indent="0">
              <a:buNone/>
              <a:defRPr sz="1500"/>
            </a:lvl7pPr>
            <a:lvl8pPr marL="2400120" indent="0">
              <a:buNone/>
              <a:defRPr sz="1500"/>
            </a:lvl8pPr>
            <a:lvl9pPr marL="2742995" indent="0">
              <a:buNone/>
              <a:defRPr sz="1500"/>
            </a:lvl9pPr>
          </a:lstStyle>
          <a:p>
            <a:r>
              <a:rPr lang="en-US"/>
              <a:t>Click icon to add picture</a:t>
            </a:r>
          </a:p>
        </p:txBody>
      </p:sp>
      <p:sp>
        <p:nvSpPr>
          <p:cNvPr id="4" name="Text Placeholder 3"/>
          <p:cNvSpPr>
            <a:spLocks noGrp="1"/>
          </p:cNvSpPr>
          <p:nvPr>
            <p:ph type="body" sz="half" idx="2"/>
          </p:nvPr>
        </p:nvSpPr>
        <p:spPr>
          <a:xfrm>
            <a:off x="628651" y="5367338"/>
            <a:ext cx="7813676" cy="804862"/>
          </a:xfrm>
        </p:spPr>
        <p:txBody>
          <a:bodyPr/>
          <a:lstStyle>
            <a:lvl1pPr marL="0" indent="0">
              <a:buNone/>
              <a:defRPr sz="1050"/>
            </a:lvl1pPr>
            <a:lvl2pPr marL="342875" indent="0">
              <a:buNone/>
              <a:defRPr sz="900"/>
            </a:lvl2pPr>
            <a:lvl3pPr marL="685749" indent="0">
              <a:buNone/>
              <a:defRPr sz="750"/>
            </a:lvl3pPr>
            <a:lvl4pPr marL="1028624" indent="0">
              <a:buNone/>
              <a:defRPr sz="675"/>
            </a:lvl4pPr>
            <a:lvl5pPr marL="1371498" indent="0">
              <a:buNone/>
              <a:defRPr sz="675"/>
            </a:lvl5pPr>
            <a:lvl6pPr marL="1714373" indent="0">
              <a:buNone/>
              <a:defRPr sz="675"/>
            </a:lvl6pPr>
            <a:lvl7pPr marL="2057246" indent="0">
              <a:buNone/>
              <a:defRPr sz="675"/>
            </a:lvl7pPr>
            <a:lvl8pPr marL="2400120" indent="0">
              <a:buNone/>
              <a:defRPr sz="675"/>
            </a:lvl8pPr>
            <a:lvl9pPr marL="2742995"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8/17/2015</a:t>
            </a:r>
          </a:p>
        </p:txBody>
      </p:sp>
      <p:sp>
        <p:nvSpPr>
          <p:cNvPr id="6" name="Footer Placeholder 5"/>
          <p:cNvSpPr>
            <a:spLocks noGrp="1"/>
          </p:cNvSpPr>
          <p:nvPr>
            <p:ph type="ftr" sz="quarter" idx="11"/>
          </p:nvPr>
        </p:nvSpPr>
        <p:spPr/>
        <p:txBody>
          <a:bodyPr/>
          <a:lstStyle/>
          <a:p>
            <a:r>
              <a:rPr lang="en-US"/>
              <a:t>CFDRC Competition Sensitive</a:t>
            </a:r>
          </a:p>
        </p:txBody>
      </p:sp>
      <p:sp>
        <p:nvSpPr>
          <p:cNvPr id="7" name="Slide Number Placeholder 6"/>
          <p:cNvSpPr>
            <a:spLocks noGrp="1"/>
          </p:cNvSpPr>
          <p:nvPr>
            <p:ph type="sldNum" sz="quarter" idx="12"/>
          </p:nvPr>
        </p:nvSpPr>
        <p:spPr/>
        <p:txBody>
          <a:bodyPr/>
          <a:lstStyle/>
          <a:p>
            <a:fld id="{1E7F05D9-4C88-488C-AB39-4A3E3C81EC0E}" type="slidenum">
              <a:rPr lang="en-US" smtClean="0"/>
              <a:pPr/>
              <a:t>‹#›</a:t>
            </a:fld>
            <a:endParaRPr lang="en-US"/>
          </a:p>
        </p:txBody>
      </p:sp>
    </p:spTree>
    <p:extLst>
      <p:ext uri="{BB962C8B-B14F-4D97-AF65-F5344CB8AC3E}">
        <p14:creationId xmlns:p14="http://schemas.microsoft.com/office/powerpoint/2010/main" val="39071774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A1760A-CD97-45F2-AAB8-BBA9EC2CBC28}"/>
              </a:ext>
            </a:extLst>
          </p:cNvPr>
          <p:cNvSpPr/>
          <p:nvPr userDrawn="1"/>
        </p:nvSpPr>
        <p:spPr>
          <a:xfrm>
            <a:off x="7635234" y="1"/>
            <a:ext cx="1509847" cy="104457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 name="Rectangle 15">
            <a:extLst>
              <a:ext uri="{FF2B5EF4-FFF2-40B4-BE49-F238E27FC236}">
                <a16:creationId xmlns:a16="http://schemas.microsoft.com/office/drawing/2014/main" id="{E1C80992-616F-4022-8BFC-C4E9DBBE91F6}"/>
              </a:ext>
            </a:extLst>
          </p:cNvPr>
          <p:cNvSpPr/>
          <p:nvPr userDrawn="1"/>
        </p:nvSpPr>
        <p:spPr>
          <a:xfrm>
            <a:off x="6" y="1"/>
            <a:ext cx="7572140" cy="1044578"/>
          </a:xfrm>
          <a:prstGeom prst="rect">
            <a:avLst/>
          </a:prstGeom>
          <a:solidFill>
            <a:schemeClr val="tx2"/>
          </a:solidFill>
          <a:ln w="12700" cap="flat" cmpd="sng" algn="ctr">
            <a:noFill/>
            <a:prstDash val="solid"/>
            <a:miter lim="800000"/>
          </a:ln>
          <a:effectLst/>
        </p:spPr>
        <p:txBody>
          <a:bodyPr rtlCol="0" anchor="ctr"/>
          <a:lstStyle/>
          <a:p>
            <a:pPr marR="0" lvl="0" indent="0" algn="ctr" defTabSz="685749" fontAlgn="auto">
              <a:lnSpc>
                <a:spcPct val="100000"/>
              </a:lnSpc>
              <a:spcBef>
                <a:spcPts val="0"/>
              </a:spcBef>
              <a:spcAft>
                <a:spcPts val="0"/>
              </a:spcAft>
              <a:buClrTx/>
              <a:buSzTx/>
              <a:buFontTx/>
              <a:buNone/>
              <a:tabLst/>
            </a:pPr>
            <a:endParaRPr kumimoji="0" lang="en-US" sz="1350" b="0" i="0" u="none" strike="noStrike" kern="0" cap="none" spc="0" normalizeH="0" baseline="0" noProof="0">
              <a:ln>
                <a:noFill/>
              </a:ln>
              <a:solidFill>
                <a:prstClr val="white"/>
              </a:solidFill>
              <a:effectLst/>
              <a:uLnTx/>
              <a:uFillTx/>
              <a:latin typeface="Calibri" panose="020F0502020204030204"/>
            </a:endParaRPr>
          </a:p>
        </p:txBody>
      </p:sp>
      <p:sp>
        <p:nvSpPr>
          <p:cNvPr id="2" name="Title Placeholder 1"/>
          <p:cNvSpPr>
            <a:spLocks noGrp="1"/>
          </p:cNvSpPr>
          <p:nvPr>
            <p:ph type="title"/>
          </p:nvPr>
        </p:nvSpPr>
        <p:spPr>
          <a:xfrm>
            <a:off x="457200" y="76200"/>
            <a:ext cx="7040880" cy="9144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57200" y="1143000"/>
            <a:ext cx="8229600" cy="51054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461760" y="6476044"/>
            <a:ext cx="2190750" cy="365125"/>
          </a:xfrm>
          <a:prstGeom prst="rect">
            <a:avLst/>
          </a:prstGeom>
        </p:spPr>
        <p:txBody>
          <a:bodyPr vert="horz" lIns="91440" tIns="45720" rIns="91440" bIns="45720" rtlCol="0" anchor="ctr"/>
          <a:lstStyle>
            <a:lvl1pPr algn="r">
              <a:defRPr sz="1000">
                <a:solidFill>
                  <a:schemeClr val="tx2">
                    <a:lumMod val="40000"/>
                    <a:lumOff val="60000"/>
                  </a:schemeClr>
                </a:solidFill>
              </a:defRPr>
            </a:lvl1pPr>
          </a:lstStyle>
          <a:p>
            <a:r>
              <a:rPr lang="en-US"/>
              <a:t>8/17/2015</a:t>
            </a:r>
          </a:p>
        </p:txBody>
      </p:sp>
      <p:sp>
        <p:nvSpPr>
          <p:cNvPr id="5" name="Footer Placeholder 4"/>
          <p:cNvSpPr>
            <a:spLocks noGrp="1"/>
          </p:cNvSpPr>
          <p:nvPr>
            <p:ph type="ftr" sz="quarter" idx="3"/>
          </p:nvPr>
        </p:nvSpPr>
        <p:spPr>
          <a:xfrm>
            <a:off x="3124200" y="6476044"/>
            <a:ext cx="2895600" cy="365125"/>
          </a:xfrm>
          <a:prstGeom prst="rect">
            <a:avLst/>
          </a:prstGeom>
        </p:spPr>
        <p:txBody>
          <a:bodyPr vert="horz" lIns="91440" tIns="45720" rIns="91440" bIns="45720" rtlCol="0" anchor="ctr"/>
          <a:lstStyle>
            <a:lvl1pPr algn="ctr">
              <a:defRPr sz="1400" b="1">
                <a:solidFill>
                  <a:schemeClr val="accent3"/>
                </a:solidFill>
              </a:defRPr>
            </a:lvl1pPr>
          </a:lstStyle>
          <a:p>
            <a:r>
              <a:rPr lang="en-US"/>
              <a:t>CFDRC Competition Sensitive</a:t>
            </a:r>
          </a:p>
        </p:txBody>
      </p:sp>
      <p:sp>
        <p:nvSpPr>
          <p:cNvPr id="6" name="Slide Number Placeholder 5"/>
          <p:cNvSpPr>
            <a:spLocks noGrp="1"/>
          </p:cNvSpPr>
          <p:nvPr>
            <p:ph type="sldNum" sz="quarter" idx="4"/>
          </p:nvPr>
        </p:nvSpPr>
        <p:spPr>
          <a:xfrm>
            <a:off x="8721093" y="6476044"/>
            <a:ext cx="373373" cy="365125"/>
          </a:xfrm>
          <a:prstGeom prst="rect">
            <a:avLst/>
          </a:prstGeom>
        </p:spPr>
        <p:txBody>
          <a:bodyPr vert="horz" lIns="91440" tIns="45720" rIns="91440" bIns="45720" rtlCol="0" anchor="ctr"/>
          <a:lstStyle>
            <a:lvl1pPr algn="l">
              <a:defRPr sz="1000">
                <a:solidFill>
                  <a:schemeClr val="tx2">
                    <a:lumMod val="40000"/>
                    <a:lumOff val="60000"/>
                  </a:schemeClr>
                </a:solidFill>
              </a:defRPr>
            </a:lvl1pPr>
          </a:lstStyle>
          <a:p>
            <a:fld id="{1E7F05D9-4C88-488C-AB39-4A3E3C81EC0E}" type="slidenum">
              <a:rPr lang="en-US" smtClean="0"/>
              <a:pPr/>
              <a:t>‹#›</a:t>
            </a:fld>
            <a:endParaRPr lang="en-US"/>
          </a:p>
        </p:txBody>
      </p:sp>
      <p:sp>
        <p:nvSpPr>
          <p:cNvPr id="18" name="Line 28"/>
          <p:cNvSpPr>
            <a:spLocks noChangeShapeType="1"/>
          </p:cNvSpPr>
          <p:nvPr userDrawn="1"/>
        </p:nvSpPr>
        <p:spPr bwMode="auto">
          <a:xfrm>
            <a:off x="8686800" y="6558594"/>
            <a:ext cx="0" cy="200025"/>
          </a:xfrm>
          <a:prstGeom prst="line">
            <a:avLst/>
          </a:prstGeom>
          <a:noFill/>
          <a:ln w="12700">
            <a:solidFill>
              <a:schemeClr val="tx2"/>
            </a:solidFill>
            <a:round/>
            <a:headEnd/>
            <a:tailEnd/>
          </a:ln>
          <a:effectLst/>
        </p:spPr>
        <p:txBody>
          <a:bodyPr wrap="none" anchor="ctr"/>
          <a:lstStyle/>
          <a:p>
            <a:pPr>
              <a:defRPr/>
            </a:pPr>
            <a:endParaRPr lang="en-US" sz="1350">
              <a:solidFill>
                <a:schemeClr val="bg1">
                  <a:lumMod val="85000"/>
                </a:schemeClr>
              </a:solidFill>
              <a:latin typeface="Arial" pitchFamily="34" charset="0"/>
            </a:endParaRPr>
          </a:p>
        </p:txBody>
      </p:sp>
      <p:sp>
        <p:nvSpPr>
          <p:cNvPr id="22" name="Rectangle 21"/>
          <p:cNvSpPr/>
          <p:nvPr userDrawn="1"/>
        </p:nvSpPr>
        <p:spPr>
          <a:xfrm>
            <a:off x="0" y="6446521"/>
            <a:ext cx="9144000" cy="27432"/>
          </a:xfrm>
          <a:prstGeom prst="rect">
            <a:avLst/>
          </a:prstGeom>
          <a:solidFill>
            <a:schemeClr val="tx2"/>
          </a:solidFill>
          <a:ln w="9525" cap="flat" cmpd="sng" algn="ctr">
            <a:noFill/>
            <a:prstDash val="solid"/>
            <a:round/>
            <a:headEnd type="none" w="med" len="med"/>
            <a:tailEnd type="none" w="med" len="med"/>
          </a:ln>
          <a:effectLst/>
        </p:spPr>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lvl="0" eaLnBrk="0" fontAlgn="base" hangingPunct="0">
              <a:spcBef>
                <a:spcPct val="0"/>
              </a:spcBef>
              <a:spcAft>
                <a:spcPct val="0"/>
              </a:spcAft>
            </a:pPr>
            <a:endParaRPr lang="en-US" sz="1800">
              <a:solidFill>
                <a:schemeClr val="accent2"/>
              </a:solidFill>
              <a:latin typeface="Times New Roman" pitchFamily="18" charset="0"/>
            </a:endParaRPr>
          </a:p>
        </p:txBody>
      </p:sp>
      <p:sp>
        <p:nvSpPr>
          <p:cNvPr id="19" name="Footer Placeholder 4">
            <a:extLst>
              <a:ext uri="{FF2B5EF4-FFF2-40B4-BE49-F238E27FC236}">
                <a16:creationId xmlns:a16="http://schemas.microsoft.com/office/drawing/2014/main" id="{662FDEB2-2399-4D16-AE39-C8C306A3513E}"/>
              </a:ext>
            </a:extLst>
          </p:cNvPr>
          <p:cNvSpPr txBox="1">
            <a:spLocks/>
          </p:cNvSpPr>
          <p:nvPr userDrawn="1"/>
        </p:nvSpPr>
        <p:spPr>
          <a:xfrm>
            <a:off x="354330" y="6473800"/>
            <a:ext cx="1474469" cy="365125"/>
          </a:xfrm>
          <a:prstGeom prst="rect">
            <a:avLst/>
          </a:prstGeom>
        </p:spPr>
        <p:txBody>
          <a:bodyPr vert="horz" lIns="68580" tIns="34290" rIns="68580" bIns="34290" rtlCol="0" anchor="ctr"/>
          <a:lstStyle>
            <a:defPPr>
              <a:defRPr lang="en-US"/>
            </a:defPPr>
            <a:lvl1pPr marL="0" algn="ctr" defTabSz="914400" rtl="0" eaLnBrk="1" latinLnBrk="0" hangingPunct="1">
              <a:defRPr sz="1600" b="1" kern="1200">
                <a:solidFill>
                  <a:schemeClr val="bg1">
                    <a:lumMod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400" cap="small" baseline="0">
                <a:solidFill>
                  <a:schemeClr val="tx2">
                    <a:lumMod val="40000"/>
                    <a:lumOff val="60000"/>
                  </a:schemeClr>
                </a:solidFill>
              </a:rPr>
              <a:t>www.cfdrc.com</a:t>
            </a:r>
          </a:p>
        </p:txBody>
      </p:sp>
      <p:pic>
        <p:nvPicPr>
          <p:cNvPr id="8" name="Picture 7" descr="A close up of a sign&#10;&#10;Description automatically generated">
            <a:extLst>
              <a:ext uri="{FF2B5EF4-FFF2-40B4-BE49-F238E27FC236}">
                <a16:creationId xmlns:a16="http://schemas.microsoft.com/office/drawing/2014/main" id="{9ACDD57F-E3F9-4C52-9A71-D48057D9B908}"/>
              </a:ext>
            </a:extLst>
          </p:cNvPr>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a:off x="7714396" y="33728"/>
            <a:ext cx="1351522" cy="967456"/>
          </a:xfrm>
          <a:prstGeom prst="rect">
            <a:avLst/>
          </a:prstGeom>
        </p:spPr>
      </p:pic>
    </p:spTree>
    <p:extLst>
      <p:ext uri="{BB962C8B-B14F-4D97-AF65-F5344CB8AC3E}">
        <p14:creationId xmlns:p14="http://schemas.microsoft.com/office/powerpoint/2010/main" val="3866382598"/>
      </p:ext>
    </p:extLst>
  </p:cSld>
  <p:clrMap bg1="lt1" tx1="dk1" bg2="lt2" tx2="dk2" accent1="accent1" accent2="accent2" accent3="accent3" accent4="accent4" accent5="accent5" accent6="accent6" hlink="hlink" folHlink="folHlink"/>
  <p:sldLayoutIdLst>
    <p:sldLayoutId id="2147483683"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hf hdr="0" dt="0"/>
  <p:txStyles>
    <p:titleStyle>
      <a:lvl1pPr algn="l" defTabSz="685749" rtl="0" eaLnBrk="1" latinLnBrk="0" hangingPunct="1">
        <a:spcBef>
          <a:spcPct val="0"/>
        </a:spcBef>
        <a:buNone/>
        <a:defRPr sz="2700" kern="1200">
          <a:solidFill>
            <a:schemeClr val="bg1"/>
          </a:solidFill>
          <a:latin typeface="+mj-lt"/>
          <a:ea typeface="+mj-ea"/>
          <a:cs typeface="+mj-cs"/>
        </a:defRPr>
      </a:lvl1pPr>
    </p:titleStyle>
    <p:bodyStyle>
      <a:lvl1pPr marL="257156" indent="-257156" algn="l" defTabSz="685749"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171" indent="-214298" algn="l" defTabSz="685749"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186" indent="-171438" algn="l" defTabSz="685749"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060" indent="-171438" algn="l" defTabSz="685749"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2935" indent="-171438" algn="l" defTabSz="685749"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809" indent="-171438" algn="l" defTabSz="685749"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684" indent="-171438" algn="l" defTabSz="685749"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558" indent="-171438" algn="l" defTabSz="685749"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433" indent="-171438" algn="l" defTabSz="685749"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p:bodyStyle>
    <p:otherStyle>
      <a:defPPr>
        <a:defRPr lang="en-US"/>
      </a:defPPr>
      <a:lvl1pPr marL="0" algn="l" defTabSz="685749" rtl="0" eaLnBrk="1" latinLnBrk="0" hangingPunct="1">
        <a:defRPr sz="1350" kern="1200">
          <a:solidFill>
            <a:schemeClr val="tx1"/>
          </a:solidFill>
          <a:latin typeface="+mn-lt"/>
          <a:ea typeface="+mn-ea"/>
          <a:cs typeface="+mn-cs"/>
        </a:defRPr>
      </a:lvl1pPr>
      <a:lvl2pPr marL="342875" algn="l" defTabSz="685749" rtl="0" eaLnBrk="1" latinLnBrk="0" hangingPunct="1">
        <a:defRPr sz="1350" kern="1200">
          <a:solidFill>
            <a:schemeClr val="tx1"/>
          </a:solidFill>
          <a:latin typeface="+mn-lt"/>
          <a:ea typeface="+mn-ea"/>
          <a:cs typeface="+mn-cs"/>
        </a:defRPr>
      </a:lvl2pPr>
      <a:lvl3pPr marL="685749" algn="l" defTabSz="685749" rtl="0" eaLnBrk="1" latinLnBrk="0" hangingPunct="1">
        <a:defRPr sz="1350" kern="1200">
          <a:solidFill>
            <a:schemeClr val="tx1"/>
          </a:solidFill>
          <a:latin typeface="+mn-lt"/>
          <a:ea typeface="+mn-ea"/>
          <a:cs typeface="+mn-cs"/>
        </a:defRPr>
      </a:lvl3pPr>
      <a:lvl4pPr marL="1028624" algn="l" defTabSz="685749" rtl="0" eaLnBrk="1" latinLnBrk="0" hangingPunct="1">
        <a:defRPr sz="1350" kern="1200">
          <a:solidFill>
            <a:schemeClr val="tx1"/>
          </a:solidFill>
          <a:latin typeface="+mn-lt"/>
          <a:ea typeface="+mn-ea"/>
          <a:cs typeface="+mn-cs"/>
        </a:defRPr>
      </a:lvl4pPr>
      <a:lvl5pPr marL="1371498" algn="l" defTabSz="685749" rtl="0" eaLnBrk="1" latinLnBrk="0" hangingPunct="1">
        <a:defRPr sz="1350" kern="1200">
          <a:solidFill>
            <a:schemeClr val="tx1"/>
          </a:solidFill>
          <a:latin typeface="+mn-lt"/>
          <a:ea typeface="+mn-ea"/>
          <a:cs typeface="+mn-cs"/>
        </a:defRPr>
      </a:lvl5pPr>
      <a:lvl6pPr marL="1714373" algn="l" defTabSz="685749" rtl="0" eaLnBrk="1" latinLnBrk="0" hangingPunct="1">
        <a:defRPr sz="1350" kern="1200">
          <a:solidFill>
            <a:schemeClr val="tx1"/>
          </a:solidFill>
          <a:latin typeface="+mn-lt"/>
          <a:ea typeface="+mn-ea"/>
          <a:cs typeface="+mn-cs"/>
        </a:defRPr>
      </a:lvl6pPr>
      <a:lvl7pPr marL="2057246" algn="l" defTabSz="685749" rtl="0" eaLnBrk="1" latinLnBrk="0" hangingPunct="1">
        <a:defRPr sz="1350" kern="1200">
          <a:solidFill>
            <a:schemeClr val="tx1"/>
          </a:solidFill>
          <a:latin typeface="+mn-lt"/>
          <a:ea typeface="+mn-ea"/>
          <a:cs typeface="+mn-cs"/>
        </a:defRPr>
      </a:lvl7pPr>
      <a:lvl8pPr marL="2400120" algn="l" defTabSz="685749" rtl="0" eaLnBrk="1" latinLnBrk="0" hangingPunct="1">
        <a:defRPr sz="1350" kern="1200">
          <a:solidFill>
            <a:schemeClr val="tx1"/>
          </a:solidFill>
          <a:latin typeface="+mn-lt"/>
          <a:ea typeface="+mn-ea"/>
          <a:cs typeface="+mn-cs"/>
        </a:defRPr>
      </a:lvl8pPr>
      <a:lvl9pPr marL="2742995" algn="l" defTabSz="685749"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 Id="rId9" Type="http://schemas.openxmlformats.org/officeDocument/2006/relationships/image" Target="../media/image13.png"/></Relationships>
</file>

<file path=ppt/slides/_rels/slide1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9.png"/><Relationship Id="rId7" Type="http://schemas.openxmlformats.org/officeDocument/2006/relationships/image" Target="../media/image11.png"/><Relationship Id="rId2" Type="http://schemas.openxmlformats.org/officeDocument/2006/relationships/image" Target="../media/image7.png"/><Relationship Id="rId1" Type="http://schemas.openxmlformats.org/officeDocument/2006/relationships/slideLayout" Target="../slideLayouts/slideLayout3.xml"/><Relationship Id="rId6" Type="http://schemas.openxmlformats.org/officeDocument/2006/relationships/image" Target="../media/image13.png"/><Relationship Id="rId5" Type="http://schemas.openxmlformats.org/officeDocument/2006/relationships/image" Target="../media/image10.png"/><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hyperlink" Target="https://en.wikipedia.org/wiki/Mode_(user_interface)"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hyperlink" Target="https://en.wikipedia.org/wiki/Mode_(user_interface)"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hyperlink" Target="http://dmcritchie.mvps.org/firefox/keyboard.htm"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8" Type="http://schemas.openxmlformats.org/officeDocument/2006/relationships/hyperlink" Target="https://computingforgeeks.com/linux-tmux-cheat-sheet/" TargetMode="External"/><Relationship Id="rId3" Type="http://schemas.openxmlformats.org/officeDocument/2006/relationships/hyperlink" Target="https://github.com/sharkdp/fd" TargetMode="External"/><Relationship Id="rId7" Type="http://schemas.openxmlformats.org/officeDocument/2006/relationships/hyperlink" Target="https://ohmyz.sh/" TargetMode="External"/><Relationship Id="rId2" Type="http://schemas.openxmlformats.org/officeDocument/2006/relationships/hyperlink" Target="https://github.com/BurntSushi/ripgrep" TargetMode="External"/><Relationship Id="rId1" Type="http://schemas.openxmlformats.org/officeDocument/2006/relationships/slideLayout" Target="../slideLayouts/slideLayout2.xml"/><Relationship Id="rId6" Type="http://schemas.openxmlformats.org/officeDocument/2006/relationships/hyperlink" Target="https://github.com/wting/autojump" TargetMode="External"/><Relationship Id="rId5" Type="http://schemas.openxmlformats.org/officeDocument/2006/relationships/hyperlink" Target="https://github.com/junegunn/fzf" TargetMode="External"/><Relationship Id="rId10" Type="http://schemas.openxmlformats.org/officeDocument/2006/relationships/hyperlink" Target="https://linuxize.com/post/how-to-use-linux-screen/" TargetMode="External"/><Relationship Id="rId4" Type="http://schemas.openxmlformats.org/officeDocument/2006/relationships/hyperlink" Target="https://github.com/sharkdp/bat" TargetMode="External"/><Relationship Id="rId9" Type="http://schemas.openxmlformats.org/officeDocument/2006/relationships/hyperlink" Target="https://terminator-gtk3.readthedocs.io/en/latest/" TargetMode="External"/></Relationships>
</file>

<file path=ppt/slides/_rels/slide41.xml.rels><?xml version="1.0" encoding="UTF-8" standalone="yes"?>
<Relationships xmlns="http://schemas.openxmlformats.org/package/2006/relationships"><Relationship Id="rId3" Type="http://schemas.openxmlformats.org/officeDocument/2006/relationships/hyperlink" Target="http://www.msys2.org/" TargetMode="External"/><Relationship Id="rId2" Type="http://schemas.openxmlformats.org/officeDocument/2006/relationships/hyperlink" Target="https://www.cygwin.com/" TargetMode="External"/><Relationship Id="rId1" Type="http://schemas.openxmlformats.org/officeDocument/2006/relationships/slideLayout" Target="../slideLayouts/slideLayout2.xml"/><Relationship Id="rId5" Type="http://schemas.openxmlformats.org/officeDocument/2006/relationships/hyperlink" Target="https://stackoverflow.com/questions/771756/what-is-the-difference-between-cygwin-and-mingw" TargetMode="External"/><Relationship Id="rId4" Type="http://schemas.openxmlformats.org/officeDocument/2006/relationships/hyperlink" Target="https://cmder.net/" TargetMode="External"/></Relationships>
</file>

<file path=ppt/slides/_rels/slide42.xml.rels><?xml version="1.0" encoding="UTF-8" standalone="yes"?>
<Relationships xmlns="http://schemas.openxmlformats.org/package/2006/relationships"><Relationship Id="rId3" Type="http://schemas.openxmlformats.org/officeDocument/2006/relationships/hyperlink" Target="https://www.freecodecamp.org/news/dive-into-dotfiles-part-2-6321b4a73608/" TargetMode="External"/><Relationship Id="rId2" Type="http://schemas.openxmlformats.org/officeDocument/2006/relationships/hyperlink" Target="https://dotfiles.github.io/" TargetMode="External"/><Relationship Id="rId1" Type="http://schemas.openxmlformats.org/officeDocument/2006/relationships/slideLayout" Target="../slideLayouts/slideLayout2.xml"/><Relationship Id="rId6" Type="http://schemas.openxmlformats.org/officeDocument/2006/relationships/hyperlink" Target="https://marketplace.visualstudio.com/items?itemName=Shan.code-settings-sync" TargetMode="External"/><Relationship Id="rId5" Type="http://schemas.openxmlformats.org/officeDocument/2006/relationships/hyperlink" Target="https://linux.die.net/man/1/rsync" TargetMode="External"/><Relationship Id="rId4" Type="http://schemas.openxmlformats.org/officeDocument/2006/relationships/hyperlink" Target="https://www.gnu.org/software/stow/" TargetMode="External"/></Relationships>
</file>

<file path=ppt/slides/_rels/slide43.xml.rels><?xml version="1.0" encoding="UTF-8" standalone="yes"?>
<Relationships xmlns="http://schemas.openxmlformats.org/package/2006/relationships"><Relationship Id="rId8" Type="http://schemas.openxmlformats.org/officeDocument/2006/relationships/hyperlink" Target="https://www.tecmint.com/cool-linux-commandline-tools-for-terminal/" TargetMode="External"/><Relationship Id="rId3" Type="http://schemas.openxmlformats.org/officeDocument/2006/relationships/hyperlink" Target="https://thevaluable.dev/efficient-development-environment/" TargetMode="External"/><Relationship Id="rId7" Type="http://schemas.openxmlformats.org/officeDocument/2006/relationships/hyperlink" Target="https://github.com/agarrharr/awesome-cli-apps" TargetMode="External"/><Relationship Id="rId2" Type="http://schemas.openxmlformats.org/officeDocument/2006/relationships/hyperlink" Target="https://insights.stackoverflow.com/survey/2019" TargetMode="External"/><Relationship Id="rId1" Type="http://schemas.openxmlformats.org/officeDocument/2006/relationships/slideLayout" Target="../slideLayouts/slideLayout2.xml"/><Relationship Id="rId6" Type="http://schemas.openxmlformats.org/officeDocument/2006/relationships/hyperlink" Target="https://itnext.io/10-cli-tools-that-you-will-love-d214bc73d856" TargetMode="External"/><Relationship Id="rId5" Type="http://schemas.openxmlformats.org/officeDocument/2006/relationships/hyperlink" Target="https://www.endpoint.com/blog/2015/11/04/favourite-unix-command-line-tools" TargetMode="External"/><Relationship Id="rId4" Type="http://schemas.openxmlformats.org/officeDocument/2006/relationships/hyperlink" Target="https://char.gd/blog/2017/how-to-set-up-the-perfect-modern-dev-environment-on-windows"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B0261C8-9E7B-4028-A044-F25C5413D9BA}"/>
              </a:ext>
            </a:extLst>
          </p:cNvPr>
          <p:cNvSpPr>
            <a:spLocks noGrp="1"/>
          </p:cNvSpPr>
          <p:nvPr>
            <p:ph type="ctrTitle"/>
          </p:nvPr>
        </p:nvSpPr>
        <p:spPr/>
        <p:txBody>
          <a:bodyPr>
            <a:normAutofit/>
          </a:bodyPr>
          <a:lstStyle/>
          <a:p>
            <a:r>
              <a:rPr lang="en-US" dirty="0"/>
              <a:t>Creating An Effective Development Environment</a:t>
            </a:r>
          </a:p>
        </p:txBody>
      </p:sp>
      <p:sp>
        <p:nvSpPr>
          <p:cNvPr id="7" name="Subtitle 6">
            <a:extLst>
              <a:ext uri="{FF2B5EF4-FFF2-40B4-BE49-F238E27FC236}">
                <a16:creationId xmlns:a16="http://schemas.microsoft.com/office/drawing/2014/main" id="{E228AC2E-A365-47E3-AF94-026651EC1DAB}"/>
              </a:ext>
            </a:extLst>
          </p:cNvPr>
          <p:cNvSpPr>
            <a:spLocks noGrp="1"/>
          </p:cNvSpPr>
          <p:nvPr>
            <p:ph type="subTitle" idx="1"/>
          </p:nvPr>
        </p:nvSpPr>
        <p:spPr/>
        <p:txBody>
          <a:bodyPr/>
          <a:lstStyle/>
          <a:p>
            <a:r>
              <a:rPr lang="en-US"/>
              <a:t>August 15, 2019</a:t>
            </a:r>
          </a:p>
        </p:txBody>
      </p:sp>
    </p:spTree>
    <p:extLst>
      <p:ext uri="{BB962C8B-B14F-4D97-AF65-F5344CB8AC3E}">
        <p14:creationId xmlns:p14="http://schemas.microsoft.com/office/powerpoint/2010/main" val="27996953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B730C9-83D9-4FF7-8CED-440C515333A7}"/>
              </a:ext>
            </a:extLst>
          </p:cNvPr>
          <p:cNvSpPr>
            <a:spLocks noGrp="1"/>
          </p:cNvSpPr>
          <p:nvPr>
            <p:ph type="title"/>
          </p:nvPr>
        </p:nvSpPr>
        <p:spPr/>
        <p:txBody>
          <a:bodyPr/>
          <a:lstStyle/>
          <a:p>
            <a:r>
              <a:rPr lang="en-US" i="1"/>
              <a:t>Terminal Tools </a:t>
            </a:r>
            <a:r>
              <a:rPr lang="en-US"/>
              <a:t>: Extensions</a:t>
            </a:r>
          </a:p>
        </p:txBody>
      </p:sp>
      <p:sp>
        <p:nvSpPr>
          <p:cNvPr id="3" name="Content Placeholder 2">
            <a:extLst>
              <a:ext uri="{FF2B5EF4-FFF2-40B4-BE49-F238E27FC236}">
                <a16:creationId xmlns:a16="http://schemas.microsoft.com/office/drawing/2014/main" id="{6C6841AF-D2CC-4FE6-88C7-8D63FA048938}"/>
              </a:ext>
            </a:extLst>
          </p:cNvPr>
          <p:cNvSpPr>
            <a:spLocks noGrp="1"/>
          </p:cNvSpPr>
          <p:nvPr>
            <p:ph idx="1"/>
          </p:nvPr>
        </p:nvSpPr>
        <p:spPr/>
        <p:txBody>
          <a:bodyPr/>
          <a:lstStyle/>
          <a:p>
            <a:r>
              <a:rPr lang="en-US" dirty="0"/>
              <a:t>Extensions</a:t>
            </a:r>
          </a:p>
          <a:p>
            <a:pPr lvl="1"/>
            <a:r>
              <a:rPr lang="en-US" i="1" dirty="0" err="1"/>
              <a:t>fzf</a:t>
            </a:r>
            <a:r>
              <a:rPr lang="en-US" i="1" dirty="0"/>
              <a:t>: </a:t>
            </a:r>
            <a:r>
              <a:rPr lang="en-US" dirty="0"/>
              <a:t>general purpose fuzzy finder </a:t>
            </a:r>
          </a:p>
          <a:p>
            <a:pPr lvl="2"/>
            <a:r>
              <a:rPr lang="en-US" dirty="0"/>
              <a:t>great when you are a little “fuzzy” on what you’re looking for</a:t>
            </a:r>
          </a:p>
          <a:p>
            <a:pPr lvl="2"/>
            <a:r>
              <a:rPr lang="en-US" dirty="0"/>
              <a:t>Use on filesystem, or pipe data from another program!</a:t>
            </a:r>
          </a:p>
          <a:p>
            <a:pPr lvl="3"/>
            <a:r>
              <a:rPr lang="en-US" dirty="0"/>
              <a:t>Great with git log, git diff, </a:t>
            </a:r>
            <a:r>
              <a:rPr lang="en-US" dirty="0" err="1"/>
              <a:t>rg</a:t>
            </a:r>
            <a:r>
              <a:rPr lang="en-US" dirty="0"/>
              <a:t>/grep, </a:t>
            </a:r>
            <a:r>
              <a:rPr lang="en-US" dirty="0" err="1"/>
              <a:t>fd</a:t>
            </a:r>
            <a:r>
              <a:rPr lang="en-US" dirty="0"/>
              <a:t>/find</a:t>
            </a:r>
          </a:p>
          <a:p>
            <a:pPr lvl="1"/>
            <a:r>
              <a:rPr lang="en-US" i="1" dirty="0" err="1"/>
              <a:t>autojump</a:t>
            </a:r>
            <a:r>
              <a:rPr lang="en-US" i="1" dirty="0"/>
              <a:t>:</a:t>
            </a:r>
            <a:r>
              <a:rPr lang="en-US" dirty="0"/>
              <a:t> “a cd command that learns”</a:t>
            </a:r>
          </a:p>
          <a:p>
            <a:pPr lvl="2"/>
            <a:r>
              <a:rPr lang="en-US" dirty="0"/>
              <a:t>Easily navigate to far off directories without providing full paths</a:t>
            </a:r>
          </a:p>
          <a:p>
            <a:pPr lvl="2"/>
            <a:r>
              <a:rPr lang="en-US" dirty="0"/>
              <a:t>Weight directories the more you </a:t>
            </a:r>
            <a:r>
              <a:rPr lang="en-US"/>
              <a:t>use them</a:t>
            </a:r>
            <a:endParaRPr lang="en-US" b="1" dirty="0"/>
          </a:p>
          <a:p>
            <a:endParaRPr lang="en-US" dirty="0"/>
          </a:p>
        </p:txBody>
      </p:sp>
      <p:sp>
        <p:nvSpPr>
          <p:cNvPr id="4" name="Footer Placeholder 3">
            <a:extLst>
              <a:ext uri="{FF2B5EF4-FFF2-40B4-BE49-F238E27FC236}">
                <a16:creationId xmlns:a16="http://schemas.microsoft.com/office/drawing/2014/main" id="{8A566DB4-82D2-40F3-A97C-E5CC27607CA2}"/>
              </a:ext>
            </a:extLst>
          </p:cNvPr>
          <p:cNvSpPr>
            <a:spLocks noGrp="1"/>
          </p:cNvSpPr>
          <p:nvPr>
            <p:ph type="ftr" sz="quarter" idx="11"/>
          </p:nvPr>
        </p:nvSpPr>
        <p:spPr/>
        <p:txBody>
          <a:bodyPr/>
          <a:lstStyle/>
          <a:p>
            <a:r>
              <a:rPr lang="en-US"/>
              <a:t>CFDRC Competition Sensitive</a:t>
            </a:r>
          </a:p>
        </p:txBody>
      </p:sp>
      <p:sp>
        <p:nvSpPr>
          <p:cNvPr id="5" name="Slide Number Placeholder 4">
            <a:extLst>
              <a:ext uri="{FF2B5EF4-FFF2-40B4-BE49-F238E27FC236}">
                <a16:creationId xmlns:a16="http://schemas.microsoft.com/office/drawing/2014/main" id="{8300A3F5-6DDE-478C-B02F-DF99D4DC3166}"/>
              </a:ext>
            </a:extLst>
          </p:cNvPr>
          <p:cNvSpPr>
            <a:spLocks noGrp="1"/>
          </p:cNvSpPr>
          <p:nvPr>
            <p:ph type="sldNum" sz="quarter" idx="12"/>
          </p:nvPr>
        </p:nvSpPr>
        <p:spPr/>
        <p:txBody>
          <a:bodyPr/>
          <a:lstStyle/>
          <a:p>
            <a:fld id="{1E7F05D9-4C88-488C-AB39-4A3E3C81EC0E}" type="slidenum">
              <a:rPr lang="en-US" smtClean="0"/>
              <a:pPr/>
              <a:t>10</a:t>
            </a:fld>
            <a:endParaRPr lang="en-US"/>
          </a:p>
        </p:txBody>
      </p:sp>
    </p:spTree>
    <p:extLst>
      <p:ext uri="{BB962C8B-B14F-4D97-AF65-F5344CB8AC3E}">
        <p14:creationId xmlns:p14="http://schemas.microsoft.com/office/powerpoint/2010/main" val="9073478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90EB92-868B-44B3-89FC-AEAAC2B6CFB7}"/>
              </a:ext>
            </a:extLst>
          </p:cNvPr>
          <p:cNvSpPr>
            <a:spLocks noGrp="1"/>
          </p:cNvSpPr>
          <p:nvPr>
            <p:ph type="title"/>
          </p:nvPr>
        </p:nvSpPr>
        <p:spPr/>
        <p:txBody>
          <a:bodyPr/>
          <a:lstStyle/>
          <a:p>
            <a:r>
              <a:rPr lang="en-US" i="1"/>
              <a:t>Terminal Tools </a:t>
            </a:r>
            <a:r>
              <a:rPr lang="en-US"/>
              <a:t>: There’s a tool for that!</a:t>
            </a:r>
            <a:endParaRPr lang="en-US" i="1"/>
          </a:p>
        </p:txBody>
      </p:sp>
      <p:sp>
        <p:nvSpPr>
          <p:cNvPr id="3" name="Content Placeholder 2">
            <a:extLst>
              <a:ext uri="{FF2B5EF4-FFF2-40B4-BE49-F238E27FC236}">
                <a16:creationId xmlns:a16="http://schemas.microsoft.com/office/drawing/2014/main" id="{A86A694A-A864-41C4-BBBD-5935A2DF5176}"/>
              </a:ext>
            </a:extLst>
          </p:cNvPr>
          <p:cNvSpPr>
            <a:spLocks noGrp="1"/>
          </p:cNvSpPr>
          <p:nvPr>
            <p:ph idx="1"/>
          </p:nvPr>
        </p:nvSpPr>
        <p:spPr/>
        <p:txBody>
          <a:bodyPr/>
          <a:lstStyle/>
          <a:p>
            <a:r>
              <a:rPr lang="en-US" dirty="0"/>
              <a:t>Don’t see what you’re looking for?</a:t>
            </a:r>
          </a:p>
          <a:p>
            <a:pPr lvl="1"/>
            <a:r>
              <a:rPr lang="en-US" dirty="0"/>
              <a:t>These are just some examples that I find very useful, next time you’re “in the field”, think about what tools could make your life better:</a:t>
            </a:r>
          </a:p>
          <a:p>
            <a:pPr lvl="2"/>
            <a:r>
              <a:rPr lang="en-US" dirty="0"/>
              <a:t>“It would be cool if I could ______ “</a:t>
            </a:r>
          </a:p>
          <a:p>
            <a:pPr lvl="2"/>
            <a:r>
              <a:rPr lang="en-US" dirty="0"/>
              <a:t>“This is going to take forever, I wish I could just _______”</a:t>
            </a:r>
          </a:p>
          <a:p>
            <a:pPr lvl="2"/>
            <a:r>
              <a:rPr lang="en-US" dirty="0"/>
              <a:t>“Ugh, now I’m going to have to do that </a:t>
            </a:r>
            <a:r>
              <a:rPr lang="en-US" i="1" dirty="0"/>
              <a:t>again</a:t>
            </a:r>
            <a:r>
              <a:rPr lang="en-US" dirty="0"/>
              <a:t>, I wonder if there’s a way to _______”</a:t>
            </a:r>
          </a:p>
          <a:p>
            <a:pPr lvl="1"/>
            <a:r>
              <a:rPr lang="en-US" dirty="0"/>
              <a:t>Chances are, there’s a tool for that!</a:t>
            </a:r>
          </a:p>
          <a:p>
            <a:pPr lvl="2"/>
            <a:r>
              <a:rPr lang="en-US" dirty="0"/>
              <a:t>If not, there’s a chain of tools that you could use, turn into a function, and use to make your life easier.</a:t>
            </a:r>
          </a:p>
          <a:p>
            <a:pPr lvl="2"/>
            <a:r>
              <a:rPr lang="en-US" dirty="0"/>
              <a:t>If you don’t want to figure it out right now, start keeping a list of things you’d like to research for later</a:t>
            </a:r>
          </a:p>
          <a:p>
            <a:pPr lvl="1"/>
            <a:r>
              <a:rPr lang="en-US" dirty="0"/>
              <a:t>If not, make your own!</a:t>
            </a:r>
          </a:p>
          <a:p>
            <a:pPr lvl="1"/>
            <a:endParaRPr lang="en-US" dirty="0"/>
          </a:p>
        </p:txBody>
      </p:sp>
      <p:sp>
        <p:nvSpPr>
          <p:cNvPr id="4" name="Footer Placeholder 3">
            <a:extLst>
              <a:ext uri="{FF2B5EF4-FFF2-40B4-BE49-F238E27FC236}">
                <a16:creationId xmlns:a16="http://schemas.microsoft.com/office/drawing/2014/main" id="{270C43E6-A2E8-4538-8159-CD63E54D5AB3}"/>
              </a:ext>
            </a:extLst>
          </p:cNvPr>
          <p:cNvSpPr>
            <a:spLocks noGrp="1"/>
          </p:cNvSpPr>
          <p:nvPr>
            <p:ph type="ftr" sz="quarter" idx="11"/>
          </p:nvPr>
        </p:nvSpPr>
        <p:spPr/>
        <p:txBody>
          <a:bodyPr/>
          <a:lstStyle/>
          <a:p>
            <a:r>
              <a:rPr lang="en-US"/>
              <a:t>CFDRC Competition Sensitive</a:t>
            </a:r>
          </a:p>
        </p:txBody>
      </p:sp>
      <p:sp>
        <p:nvSpPr>
          <p:cNvPr id="5" name="Slide Number Placeholder 4">
            <a:extLst>
              <a:ext uri="{FF2B5EF4-FFF2-40B4-BE49-F238E27FC236}">
                <a16:creationId xmlns:a16="http://schemas.microsoft.com/office/drawing/2014/main" id="{39370F83-4D36-44A0-B36C-40757A5B10A1}"/>
              </a:ext>
            </a:extLst>
          </p:cNvPr>
          <p:cNvSpPr>
            <a:spLocks noGrp="1"/>
          </p:cNvSpPr>
          <p:nvPr>
            <p:ph type="sldNum" sz="quarter" idx="12"/>
          </p:nvPr>
        </p:nvSpPr>
        <p:spPr/>
        <p:txBody>
          <a:bodyPr/>
          <a:lstStyle/>
          <a:p>
            <a:fld id="{1E7F05D9-4C88-488C-AB39-4A3E3C81EC0E}" type="slidenum">
              <a:rPr lang="en-US" smtClean="0"/>
              <a:pPr/>
              <a:t>11</a:t>
            </a:fld>
            <a:endParaRPr lang="en-US"/>
          </a:p>
        </p:txBody>
      </p:sp>
    </p:spTree>
    <p:extLst>
      <p:ext uri="{BB962C8B-B14F-4D97-AF65-F5344CB8AC3E}">
        <p14:creationId xmlns:p14="http://schemas.microsoft.com/office/powerpoint/2010/main" val="4642594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380CFB-5B32-4685-BB15-98ED8E2244AA}"/>
              </a:ext>
            </a:extLst>
          </p:cNvPr>
          <p:cNvSpPr>
            <a:spLocks noGrp="1"/>
          </p:cNvSpPr>
          <p:nvPr>
            <p:ph type="title"/>
          </p:nvPr>
        </p:nvSpPr>
        <p:spPr/>
        <p:txBody>
          <a:bodyPr/>
          <a:lstStyle/>
          <a:p>
            <a:r>
              <a:rPr lang="en-US" i="1" dirty="0"/>
              <a:t>Terminal Tools</a:t>
            </a:r>
            <a:r>
              <a:rPr lang="en-US" dirty="0"/>
              <a:t> : Scripting and Aliases</a:t>
            </a:r>
          </a:p>
        </p:txBody>
      </p:sp>
      <p:sp>
        <p:nvSpPr>
          <p:cNvPr id="3" name="Content Placeholder 2">
            <a:extLst>
              <a:ext uri="{FF2B5EF4-FFF2-40B4-BE49-F238E27FC236}">
                <a16:creationId xmlns:a16="http://schemas.microsoft.com/office/drawing/2014/main" id="{73E47B5C-7954-4689-A08A-8288714E72E8}"/>
              </a:ext>
            </a:extLst>
          </p:cNvPr>
          <p:cNvSpPr>
            <a:spLocks noGrp="1"/>
          </p:cNvSpPr>
          <p:nvPr>
            <p:ph idx="1"/>
          </p:nvPr>
        </p:nvSpPr>
        <p:spPr/>
        <p:txBody>
          <a:bodyPr/>
          <a:lstStyle/>
          <a:p>
            <a:r>
              <a:rPr lang="en-US"/>
              <a:t>Anytime you find a new command that takes up more than a few words, create a </a:t>
            </a:r>
            <a:r>
              <a:rPr lang="en-US" b="1"/>
              <a:t>function / script </a:t>
            </a:r>
            <a:r>
              <a:rPr lang="en-US"/>
              <a:t>for it!</a:t>
            </a:r>
          </a:p>
          <a:p>
            <a:r>
              <a:rPr lang="en-US"/>
              <a:t>Keep a bin full of scripts! (</a:t>
            </a:r>
            <a:r>
              <a:rPr lang="en-US" i="1"/>
              <a:t>~/bin)</a:t>
            </a:r>
          </a:p>
          <a:p>
            <a:pPr lvl="1"/>
            <a:r>
              <a:rPr lang="en-US"/>
              <a:t>I’ll start off with specific names like </a:t>
            </a:r>
            <a:r>
              <a:rPr lang="en-US" i="1"/>
              <a:t>fix_flites_makefiles.sh</a:t>
            </a:r>
          </a:p>
          <a:p>
            <a:pPr lvl="1"/>
            <a:r>
              <a:rPr lang="en-US"/>
              <a:t>If it’s something I end up using a lot, I’ll shorten that to </a:t>
            </a:r>
            <a:r>
              <a:rPr lang="en-US" i="1"/>
              <a:t>ffm</a:t>
            </a:r>
          </a:p>
          <a:p>
            <a:pPr lvl="1"/>
            <a:r>
              <a:rPr lang="en-US"/>
              <a:t>This also results in </a:t>
            </a:r>
            <a:r>
              <a:rPr lang="en-US" b="1"/>
              <a:t>a great catalog of commands </a:t>
            </a:r>
            <a:r>
              <a:rPr lang="en-US"/>
              <a:t>you’ve used before and how you’ve used them (avoid going back down the </a:t>
            </a:r>
            <a:r>
              <a:rPr lang="en-US" i="1" u="sng">
                <a:solidFill>
                  <a:srgbClr val="7030A0"/>
                </a:solidFill>
              </a:rPr>
              <a:t>Google purple-search-trial</a:t>
            </a:r>
            <a:r>
              <a:rPr lang="en-US"/>
              <a:t>)</a:t>
            </a:r>
          </a:p>
          <a:p>
            <a:r>
              <a:rPr lang="en-US"/>
              <a:t>Use </a:t>
            </a:r>
            <a:r>
              <a:rPr lang="en-US" b="1"/>
              <a:t>aliases</a:t>
            </a:r>
            <a:r>
              <a:rPr lang="en-US"/>
              <a:t> to shorten commands you use a lot:</a:t>
            </a:r>
          </a:p>
          <a:p>
            <a:pPr lvl="1"/>
            <a:r>
              <a:rPr lang="en-US"/>
              <a:t>alias em=’emacs -nw’</a:t>
            </a:r>
          </a:p>
          <a:p>
            <a:pPr lvl="1"/>
            <a:r>
              <a:rPr lang="en-US"/>
              <a:t>alias gdm=’git diff master’</a:t>
            </a:r>
          </a:p>
          <a:p>
            <a:endParaRPr lang="en-US"/>
          </a:p>
          <a:p>
            <a:endParaRPr lang="en-US" dirty="0"/>
          </a:p>
        </p:txBody>
      </p:sp>
      <p:sp>
        <p:nvSpPr>
          <p:cNvPr id="4" name="Footer Placeholder 3">
            <a:extLst>
              <a:ext uri="{FF2B5EF4-FFF2-40B4-BE49-F238E27FC236}">
                <a16:creationId xmlns:a16="http://schemas.microsoft.com/office/drawing/2014/main" id="{57C1F926-DCED-4F23-9694-33FD59E7DF5F}"/>
              </a:ext>
            </a:extLst>
          </p:cNvPr>
          <p:cNvSpPr>
            <a:spLocks noGrp="1"/>
          </p:cNvSpPr>
          <p:nvPr>
            <p:ph type="ftr" sz="quarter" idx="11"/>
          </p:nvPr>
        </p:nvSpPr>
        <p:spPr/>
        <p:txBody>
          <a:bodyPr/>
          <a:lstStyle/>
          <a:p>
            <a:r>
              <a:rPr lang="en-US"/>
              <a:t>CFDRC Competition Sensitive</a:t>
            </a:r>
          </a:p>
        </p:txBody>
      </p:sp>
      <p:sp>
        <p:nvSpPr>
          <p:cNvPr id="5" name="Slide Number Placeholder 4">
            <a:extLst>
              <a:ext uri="{FF2B5EF4-FFF2-40B4-BE49-F238E27FC236}">
                <a16:creationId xmlns:a16="http://schemas.microsoft.com/office/drawing/2014/main" id="{39773A30-B5BD-494C-98CC-47D176B7449C}"/>
              </a:ext>
            </a:extLst>
          </p:cNvPr>
          <p:cNvSpPr>
            <a:spLocks noGrp="1"/>
          </p:cNvSpPr>
          <p:nvPr>
            <p:ph type="sldNum" sz="quarter" idx="12"/>
          </p:nvPr>
        </p:nvSpPr>
        <p:spPr/>
        <p:txBody>
          <a:bodyPr/>
          <a:lstStyle/>
          <a:p>
            <a:fld id="{1E7F05D9-4C88-488C-AB39-4A3E3C81EC0E}" type="slidenum">
              <a:rPr lang="en-US" smtClean="0"/>
              <a:pPr/>
              <a:t>12</a:t>
            </a:fld>
            <a:endParaRPr lang="en-US"/>
          </a:p>
        </p:txBody>
      </p:sp>
    </p:spTree>
    <p:extLst>
      <p:ext uri="{BB962C8B-B14F-4D97-AF65-F5344CB8AC3E}">
        <p14:creationId xmlns:p14="http://schemas.microsoft.com/office/powerpoint/2010/main" val="7265761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BA4FB31-E637-4AC5-979B-BF7703450CCF}"/>
              </a:ext>
            </a:extLst>
          </p:cNvPr>
          <p:cNvSpPr>
            <a:spLocks noGrp="1"/>
          </p:cNvSpPr>
          <p:nvPr>
            <p:ph type="title"/>
          </p:nvPr>
        </p:nvSpPr>
        <p:spPr/>
        <p:txBody>
          <a:bodyPr/>
          <a:lstStyle/>
          <a:p>
            <a:r>
              <a:rPr lang="en-US"/>
              <a:t>Editors</a:t>
            </a:r>
          </a:p>
        </p:txBody>
      </p:sp>
      <p:sp>
        <p:nvSpPr>
          <p:cNvPr id="4" name="Footer Placeholder 3">
            <a:extLst>
              <a:ext uri="{FF2B5EF4-FFF2-40B4-BE49-F238E27FC236}">
                <a16:creationId xmlns:a16="http://schemas.microsoft.com/office/drawing/2014/main" id="{6BE6675D-DA73-435C-BA1F-F00E9E6F0B0F}"/>
              </a:ext>
            </a:extLst>
          </p:cNvPr>
          <p:cNvSpPr>
            <a:spLocks noGrp="1"/>
          </p:cNvSpPr>
          <p:nvPr>
            <p:ph type="ftr" sz="quarter" idx="11"/>
          </p:nvPr>
        </p:nvSpPr>
        <p:spPr/>
        <p:txBody>
          <a:bodyPr/>
          <a:lstStyle/>
          <a:p>
            <a:r>
              <a:rPr lang="en-US"/>
              <a:t>CFDRC Competition Sensitive</a:t>
            </a:r>
          </a:p>
        </p:txBody>
      </p:sp>
      <p:sp>
        <p:nvSpPr>
          <p:cNvPr id="5" name="Slide Number Placeholder 4">
            <a:extLst>
              <a:ext uri="{FF2B5EF4-FFF2-40B4-BE49-F238E27FC236}">
                <a16:creationId xmlns:a16="http://schemas.microsoft.com/office/drawing/2014/main" id="{5CE5E459-6CA8-444B-AEB2-0F193F54C55F}"/>
              </a:ext>
            </a:extLst>
          </p:cNvPr>
          <p:cNvSpPr>
            <a:spLocks noGrp="1"/>
          </p:cNvSpPr>
          <p:nvPr>
            <p:ph type="sldNum" sz="quarter" idx="12"/>
          </p:nvPr>
        </p:nvSpPr>
        <p:spPr/>
        <p:txBody>
          <a:bodyPr/>
          <a:lstStyle/>
          <a:p>
            <a:fld id="{1E7F05D9-4C88-488C-AB39-4A3E3C81EC0E}" type="slidenum">
              <a:rPr lang="en-US" smtClean="0"/>
              <a:pPr/>
              <a:t>13</a:t>
            </a:fld>
            <a:endParaRPr lang="en-US"/>
          </a:p>
        </p:txBody>
      </p:sp>
      <p:pic>
        <p:nvPicPr>
          <p:cNvPr id="8" name="Picture 7">
            <a:extLst>
              <a:ext uri="{FF2B5EF4-FFF2-40B4-BE49-F238E27FC236}">
                <a16:creationId xmlns:a16="http://schemas.microsoft.com/office/drawing/2014/main" id="{2864A8F0-67EB-4750-BA0E-C9AB3C4A1E6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48540" y="1639249"/>
            <a:ext cx="1476380" cy="1476380"/>
          </a:xfrm>
          <a:prstGeom prst="rect">
            <a:avLst/>
          </a:prstGeom>
        </p:spPr>
      </p:pic>
      <p:pic>
        <p:nvPicPr>
          <p:cNvPr id="9" name="Picture 8">
            <a:extLst>
              <a:ext uri="{FF2B5EF4-FFF2-40B4-BE49-F238E27FC236}">
                <a16:creationId xmlns:a16="http://schemas.microsoft.com/office/drawing/2014/main" id="{F25D70A4-24D8-4DE4-8248-BEC1EC8C81C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6252" y="1644933"/>
            <a:ext cx="1470696" cy="1470696"/>
          </a:xfrm>
          <a:prstGeom prst="rect">
            <a:avLst/>
          </a:prstGeom>
        </p:spPr>
      </p:pic>
      <p:pic>
        <p:nvPicPr>
          <p:cNvPr id="10" name="Picture 9">
            <a:extLst>
              <a:ext uri="{FF2B5EF4-FFF2-40B4-BE49-F238E27FC236}">
                <a16:creationId xmlns:a16="http://schemas.microsoft.com/office/drawing/2014/main" id="{6FE6CB60-E110-4670-8BEB-FD1EE26D1EA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723482" y="1573177"/>
            <a:ext cx="1608524" cy="1608524"/>
          </a:xfrm>
          <a:prstGeom prst="rect">
            <a:avLst/>
          </a:prstGeom>
        </p:spPr>
      </p:pic>
      <p:pic>
        <p:nvPicPr>
          <p:cNvPr id="3" name="Picture 2">
            <a:extLst>
              <a:ext uri="{FF2B5EF4-FFF2-40B4-BE49-F238E27FC236}">
                <a16:creationId xmlns:a16="http://schemas.microsoft.com/office/drawing/2014/main" id="{A0956F32-1077-4147-950B-3830C27DAA2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655706" y="3954279"/>
            <a:ext cx="1744076" cy="1744076"/>
          </a:xfrm>
          <a:prstGeom prst="rect">
            <a:avLst/>
          </a:prstGeom>
        </p:spPr>
      </p:pic>
      <p:pic>
        <p:nvPicPr>
          <p:cNvPr id="17" name="Picture 16">
            <a:extLst>
              <a:ext uri="{FF2B5EF4-FFF2-40B4-BE49-F238E27FC236}">
                <a16:creationId xmlns:a16="http://schemas.microsoft.com/office/drawing/2014/main" id="{9CBFA906-4A80-4603-898A-B2F27FDC40C3}"/>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078621" y="4068994"/>
            <a:ext cx="1514646" cy="1514646"/>
          </a:xfrm>
          <a:prstGeom prst="rect">
            <a:avLst/>
          </a:prstGeom>
        </p:spPr>
      </p:pic>
      <p:pic>
        <p:nvPicPr>
          <p:cNvPr id="14" name="Picture 13">
            <a:extLst>
              <a:ext uri="{FF2B5EF4-FFF2-40B4-BE49-F238E27FC236}">
                <a16:creationId xmlns:a16="http://schemas.microsoft.com/office/drawing/2014/main" id="{BD41DD84-987F-42E8-9F93-AF5B0B5351E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090523" y="1683377"/>
            <a:ext cx="1514646" cy="1514646"/>
          </a:xfrm>
          <a:prstGeom prst="rect">
            <a:avLst/>
          </a:prstGeom>
        </p:spPr>
      </p:pic>
      <p:pic>
        <p:nvPicPr>
          <p:cNvPr id="16" name="Picture 15">
            <a:extLst>
              <a:ext uri="{FF2B5EF4-FFF2-40B4-BE49-F238E27FC236}">
                <a16:creationId xmlns:a16="http://schemas.microsoft.com/office/drawing/2014/main" id="{217866D3-9CF2-44FD-9291-A312383E6F3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flipH="1">
            <a:off x="4814999" y="4103122"/>
            <a:ext cx="1588710" cy="1588710"/>
          </a:xfrm>
          <a:prstGeom prst="rect">
            <a:avLst/>
          </a:prstGeom>
        </p:spPr>
      </p:pic>
    </p:spTree>
    <p:extLst>
      <p:ext uri="{BB962C8B-B14F-4D97-AF65-F5344CB8AC3E}">
        <p14:creationId xmlns:p14="http://schemas.microsoft.com/office/powerpoint/2010/main" val="16431503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BA4FB31-E637-4AC5-979B-BF7703450CCF}"/>
              </a:ext>
            </a:extLst>
          </p:cNvPr>
          <p:cNvSpPr>
            <a:spLocks noGrp="1"/>
          </p:cNvSpPr>
          <p:nvPr>
            <p:ph type="title"/>
          </p:nvPr>
        </p:nvSpPr>
        <p:spPr/>
        <p:txBody>
          <a:bodyPr/>
          <a:lstStyle/>
          <a:p>
            <a:r>
              <a:rPr lang="en-US"/>
              <a:t>Editors</a:t>
            </a:r>
          </a:p>
        </p:txBody>
      </p:sp>
      <p:sp>
        <p:nvSpPr>
          <p:cNvPr id="4" name="Footer Placeholder 3">
            <a:extLst>
              <a:ext uri="{FF2B5EF4-FFF2-40B4-BE49-F238E27FC236}">
                <a16:creationId xmlns:a16="http://schemas.microsoft.com/office/drawing/2014/main" id="{6BE6675D-DA73-435C-BA1F-F00E9E6F0B0F}"/>
              </a:ext>
            </a:extLst>
          </p:cNvPr>
          <p:cNvSpPr>
            <a:spLocks noGrp="1"/>
          </p:cNvSpPr>
          <p:nvPr>
            <p:ph type="ftr" sz="quarter" idx="11"/>
          </p:nvPr>
        </p:nvSpPr>
        <p:spPr/>
        <p:txBody>
          <a:bodyPr/>
          <a:lstStyle/>
          <a:p>
            <a:r>
              <a:rPr lang="en-US"/>
              <a:t>CFDRC Competition Sensitive</a:t>
            </a:r>
          </a:p>
        </p:txBody>
      </p:sp>
      <p:sp>
        <p:nvSpPr>
          <p:cNvPr id="5" name="Slide Number Placeholder 4">
            <a:extLst>
              <a:ext uri="{FF2B5EF4-FFF2-40B4-BE49-F238E27FC236}">
                <a16:creationId xmlns:a16="http://schemas.microsoft.com/office/drawing/2014/main" id="{5CE5E459-6CA8-444B-AEB2-0F193F54C55F}"/>
              </a:ext>
            </a:extLst>
          </p:cNvPr>
          <p:cNvSpPr>
            <a:spLocks noGrp="1"/>
          </p:cNvSpPr>
          <p:nvPr>
            <p:ph type="sldNum" sz="quarter" idx="12"/>
          </p:nvPr>
        </p:nvSpPr>
        <p:spPr/>
        <p:txBody>
          <a:bodyPr/>
          <a:lstStyle/>
          <a:p>
            <a:fld id="{1E7F05D9-4C88-488C-AB39-4A3E3C81EC0E}" type="slidenum">
              <a:rPr lang="en-US" smtClean="0"/>
              <a:pPr/>
              <a:t>14</a:t>
            </a:fld>
            <a:endParaRPr lang="en-US"/>
          </a:p>
        </p:txBody>
      </p:sp>
      <p:pic>
        <p:nvPicPr>
          <p:cNvPr id="8" name="Picture 7">
            <a:extLst>
              <a:ext uri="{FF2B5EF4-FFF2-40B4-BE49-F238E27FC236}">
                <a16:creationId xmlns:a16="http://schemas.microsoft.com/office/drawing/2014/main" id="{2864A8F0-67EB-4750-BA0E-C9AB3C4A1E6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48540" y="1639249"/>
            <a:ext cx="1476380" cy="1476380"/>
          </a:xfrm>
          <a:prstGeom prst="rect">
            <a:avLst/>
          </a:prstGeom>
        </p:spPr>
      </p:pic>
      <p:pic>
        <p:nvPicPr>
          <p:cNvPr id="10" name="Picture 9">
            <a:extLst>
              <a:ext uri="{FF2B5EF4-FFF2-40B4-BE49-F238E27FC236}">
                <a16:creationId xmlns:a16="http://schemas.microsoft.com/office/drawing/2014/main" id="{6FE6CB60-E110-4670-8BEB-FD1EE26D1EA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23482" y="1573177"/>
            <a:ext cx="1608524" cy="1608524"/>
          </a:xfrm>
          <a:prstGeom prst="rect">
            <a:avLst/>
          </a:prstGeom>
        </p:spPr>
      </p:pic>
      <p:pic>
        <p:nvPicPr>
          <p:cNvPr id="11" name="Picture 10">
            <a:extLst>
              <a:ext uri="{FF2B5EF4-FFF2-40B4-BE49-F238E27FC236}">
                <a16:creationId xmlns:a16="http://schemas.microsoft.com/office/drawing/2014/main" id="{B9A77133-5BCB-43FB-90CE-11CB0DAA4A5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90523" y="1683377"/>
            <a:ext cx="1514646" cy="1514646"/>
          </a:xfrm>
          <a:prstGeom prst="rect">
            <a:avLst/>
          </a:prstGeom>
        </p:spPr>
      </p:pic>
      <p:pic>
        <p:nvPicPr>
          <p:cNvPr id="3" name="Picture 2">
            <a:extLst>
              <a:ext uri="{FF2B5EF4-FFF2-40B4-BE49-F238E27FC236}">
                <a16:creationId xmlns:a16="http://schemas.microsoft.com/office/drawing/2014/main" id="{A0956F32-1077-4147-950B-3830C27DAA2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655706" y="3954279"/>
            <a:ext cx="1744076" cy="1744076"/>
          </a:xfrm>
          <a:prstGeom prst="rect">
            <a:avLst/>
          </a:prstGeom>
        </p:spPr>
      </p:pic>
      <p:pic>
        <p:nvPicPr>
          <p:cNvPr id="15" name="Picture 14">
            <a:extLst>
              <a:ext uri="{FF2B5EF4-FFF2-40B4-BE49-F238E27FC236}">
                <a16:creationId xmlns:a16="http://schemas.microsoft.com/office/drawing/2014/main" id="{CD309A3E-FC98-404D-B922-70E7B6FFA3E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4814999" y="4103122"/>
            <a:ext cx="1588710" cy="1588710"/>
          </a:xfrm>
          <a:prstGeom prst="rect">
            <a:avLst/>
          </a:prstGeom>
        </p:spPr>
      </p:pic>
      <p:pic>
        <p:nvPicPr>
          <p:cNvPr id="17" name="Picture 16">
            <a:extLst>
              <a:ext uri="{FF2B5EF4-FFF2-40B4-BE49-F238E27FC236}">
                <a16:creationId xmlns:a16="http://schemas.microsoft.com/office/drawing/2014/main" id="{9CBFA906-4A80-4603-898A-B2F27FDC40C3}"/>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078621" y="4068994"/>
            <a:ext cx="1514646" cy="1514646"/>
          </a:xfrm>
          <a:prstGeom prst="rect">
            <a:avLst/>
          </a:prstGeom>
        </p:spPr>
      </p:pic>
      <p:sp>
        <p:nvSpPr>
          <p:cNvPr id="2" name="Oval 1">
            <a:extLst>
              <a:ext uri="{FF2B5EF4-FFF2-40B4-BE49-F238E27FC236}">
                <a16:creationId xmlns:a16="http://schemas.microsoft.com/office/drawing/2014/main" id="{FE0B4FE3-B61F-43C4-85AB-4DE66985C8E6}"/>
              </a:ext>
            </a:extLst>
          </p:cNvPr>
          <p:cNvSpPr/>
          <p:nvPr/>
        </p:nvSpPr>
        <p:spPr>
          <a:xfrm>
            <a:off x="2438400" y="1143000"/>
            <a:ext cx="4603054" cy="254320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42159B25-5442-4E1C-A0B0-ADB10F746DA1}"/>
              </a:ext>
            </a:extLst>
          </p:cNvPr>
          <p:cNvSpPr/>
          <p:nvPr/>
        </p:nvSpPr>
        <p:spPr>
          <a:xfrm>
            <a:off x="2655706" y="838200"/>
            <a:ext cx="4202294" cy="318592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FFA47070-F5DA-44C2-92DD-B1B011B97483}"/>
              </a:ext>
            </a:extLst>
          </p:cNvPr>
          <p:cNvSpPr/>
          <p:nvPr/>
        </p:nvSpPr>
        <p:spPr>
          <a:xfrm>
            <a:off x="2433751" y="973555"/>
            <a:ext cx="4202294" cy="280492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A5C47E8C-AC60-4451-8A72-063E4FFD30E9}"/>
              </a:ext>
            </a:extLst>
          </p:cNvPr>
          <p:cNvSpPr/>
          <p:nvPr/>
        </p:nvSpPr>
        <p:spPr>
          <a:xfrm>
            <a:off x="2589366" y="1116806"/>
            <a:ext cx="4202294" cy="2831673"/>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a:extLst>
              <a:ext uri="{FF2B5EF4-FFF2-40B4-BE49-F238E27FC236}">
                <a16:creationId xmlns:a16="http://schemas.microsoft.com/office/drawing/2014/main" id="{41DBBC3A-7BAD-4981-BA39-EAF738D53DF0}"/>
              </a:ext>
            </a:extLst>
          </p:cNvPr>
          <p:cNvCxnSpPr>
            <a:cxnSpLocks/>
          </p:cNvCxnSpPr>
          <p:nvPr/>
        </p:nvCxnSpPr>
        <p:spPr>
          <a:xfrm flipV="1">
            <a:off x="1859157" y="3181703"/>
            <a:ext cx="960243" cy="38978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C6E9C636-5460-4BC2-B9C6-7D4543ECAE89}"/>
              </a:ext>
            </a:extLst>
          </p:cNvPr>
          <p:cNvSpPr txBox="1"/>
          <p:nvPr/>
        </p:nvSpPr>
        <p:spPr>
          <a:xfrm rot="1179758">
            <a:off x="627054" y="3529586"/>
            <a:ext cx="1858693" cy="646331"/>
          </a:xfrm>
          <a:prstGeom prst="rect">
            <a:avLst/>
          </a:prstGeom>
          <a:noFill/>
        </p:spPr>
        <p:txBody>
          <a:bodyPr wrap="square" rtlCol="0">
            <a:spAutoFit/>
          </a:bodyPr>
          <a:lstStyle/>
          <a:p>
            <a:r>
              <a:rPr lang="en-US" dirty="0"/>
              <a:t>Make you good programmer!!</a:t>
            </a:r>
          </a:p>
        </p:txBody>
      </p:sp>
      <p:cxnSp>
        <p:nvCxnSpPr>
          <p:cNvPr id="22" name="Straight Arrow Connector 21">
            <a:extLst>
              <a:ext uri="{FF2B5EF4-FFF2-40B4-BE49-F238E27FC236}">
                <a16:creationId xmlns:a16="http://schemas.microsoft.com/office/drawing/2014/main" id="{C2ADA3AE-FAB6-44F7-8200-8DFDA2A9F84F}"/>
              </a:ext>
            </a:extLst>
          </p:cNvPr>
          <p:cNvCxnSpPr>
            <a:cxnSpLocks/>
          </p:cNvCxnSpPr>
          <p:nvPr/>
        </p:nvCxnSpPr>
        <p:spPr>
          <a:xfrm flipH="1" flipV="1">
            <a:off x="6819502" y="3026297"/>
            <a:ext cx="702723" cy="41473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2B9C3AE8-0F17-4940-B9D7-3B659B801B32}"/>
              </a:ext>
            </a:extLst>
          </p:cNvPr>
          <p:cNvSpPr txBox="1"/>
          <p:nvPr/>
        </p:nvSpPr>
        <p:spPr>
          <a:xfrm rot="20377144">
            <a:off x="7104476" y="3342715"/>
            <a:ext cx="2004885" cy="369332"/>
          </a:xfrm>
          <a:prstGeom prst="rect">
            <a:avLst/>
          </a:prstGeom>
          <a:noFill/>
        </p:spPr>
        <p:txBody>
          <a:bodyPr wrap="square" rtlCol="0">
            <a:spAutoFit/>
          </a:bodyPr>
          <a:lstStyle/>
          <a:p>
            <a:r>
              <a:rPr lang="en-US" dirty="0"/>
              <a:t>Used by the pros!!</a:t>
            </a:r>
          </a:p>
        </p:txBody>
      </p:sp>
      <p:pic>
        <p:nvPicPr>
          <p:cNvPr id="33" name="Picture 32">
            <a:extLst>
              <a:ext uri="{FF2B5EF4-FFF2-40B4-BE49-F238E27FC236}">
                <a16:creationId xmlns:a16="http://schemas.microsoft.com/office/drawing/2014/main" id="{07B055EB-853E-48B0-BB08-3A52FB44065C}"/>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36252" y="1644933"/>
            <a:ext cx="1470696" cy="1470696"/>
          </a:xfrm>
          <a:prstGeom prst="rect">
            <a:avLst/>
          </a:prstGeom>
        </p:spPr>
      </p:pic>
      <p:cxnSp>
        <p:nvCxnSpPr>
          <p:cNvPr id="9" name="Straight Connector 8">
            <a:extLst>
              <a:ext uri="{FF2B5EF4-FFF2-40B4-BE49-F238E27FC236}">
                <a16:creationId xmlns:a16="http://schemas.microsoft.com/office/drawing/2014/main" id="{A30AF9F5-B5FD-4231-B3BC-6EE135787B96}"/>
              </a:ext>
            </a:extLst>
          </p:cNvPr>
          <p:cNvCxnSpPr>
            <a:cxnSpLocks/>
          </p:cNvCxnSpPr>
          <p:nvPr/>
        </p:nvCxnSpPr>
        <p:spPr>
          <a:xfrm flipV="1">
            <a:off x="2327205" y="4134485"/>
            <a:ext cx="5948249" cy="1447800"/>
          </a:xfrm>
          <a:prstGeom prst="line">
            <a:avLst/>
          </a:prstGeom>
          <a:ln w="57150">
            <a:solidFill>
              <a:srgbClr val="FF0000"/>
            </a:solidFill>
          </a:ln>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86A06080-F779-447D-8621-A51FA6F4CDD3}"/>
              </a:ext>
            </a:extLst>
          </p:cNvPr>
          <p:cNvCxnSpPr>
            <a:cxnSpLocks/>
          </p:cNvCxnSpPr>
          <p:nvPr/>
        </p:nvCxnSpPr>
        <p:spPr>
          <a:xfrm>
            <a:off x="2655706" y="4026769"/>
            <a:ext cx="5636091" cy="1542272"/>
          </a:xfrm>
          <a:prstGeom prst="line">
            <a:avLst/>
          </a:prstGeom>
          <a:ln w="57150">
            <a:solidFill>
              <a:srgbClr val="FF0000"/>
            </a:solidFill>
          </a:ln>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4C9EDAAA-AFD0-4C7D-9ACE-C2F687E5CFB5}"/>
              </a:ext>
            </a:extLst>
          </p:cNvPr>
          <p:cNvCxnSpPr>
            <a:cxnSpLocks/>
          </p:cNvCxnSpPr>
          <p:nvPr/>
        </p:nvCxnSpPr>
        <p:spPr>
          <a:xfrm flipV="1">
            <a:off x="2282748" y="3840850"/>
            <a:ext cx="4890221" cy="2145782"/>
          </a:xfrm>
          <a:prstGeom prst="line">
            <a:avLst/>
          </a:prstGeom>
          <a:ln w="57150">
            <a:solidFill>
              <a:srgbClr val="FF0000"/>
            </a:solidFill>
          </a:ln>
        </p:spPr>
        <p:style>
          <a:lnRef idx="1">
            <a:schemeClr val="dk1"/>
          </a:lnRef>
          <a:fillRef idx="0">
            <a:schemeClr val="dk1"/>
          </a:fillRef>
          <a:effectRef idx="0">
            <a:schemeClr val="dk1"/>
          </a:effectRef>
          <a:fontRef idx="minor">
            <a:schemeClr val="tx1"/>
          </a:fontRef>
        </p:style>
      </p:cxnSp>
      <p:cxnSp>
        <p:nvCxnSpPr>
          <p:cNvPr id="31" name="Straight Connector 30">
            <a:extLst>
              <a:ext uri="{FF2B5EF4-FFF2-40B4-BE49-F238E27FC236}">
                <a16:creationId xmlns:a16="http://schemas.microsoft.com/office/drawing/2014/main" id="{406B9B17-A38C-4C54-8C35-DFEF36052A70}"/>
              </a:ext>
            </a:extLst>
          </p:cNvPr>
          <p:cNvCxnSpPr>
            <a:cxnSpLocks/>
          </p:cNvCxnSpPr>
          <p:nvPr/>
        </p:nvCxnSpPr>
        <p:spPr>
          <a:xfrm flipV="1">
            <a:off x="2400510" y="4536649"/>
            <a:ext cx="6044013" cy="381478"/>
          </a:xfrm>
          <a:prstGeom prst="line">
            <a:avLst/>
          </a:prstGeom>
          <a:ln w="57150">
            <a:solidFill>
              <a:srgbClr val="FF0000"/>
            </a:solidFill>
          </a:ln>
        </p:spPr>
        <p:style>
          <a:lnRef idx="1">
            <a:schemeClr val="dk1"/>
          </a:lnRef>
          <a:fillRef idx="0">
            <a:schemeClr val="dk1"/>
          </a:fillRef>
          <a:effectRef idx="0">
            <a:schemeClr val="dk1"/>
          </a:effectRef>
          <a:fontRef idx="minor">
            <a:schemeClr val="tx1"/>
          </a:fontRef>
        </p:style>
      </p:cxnSp>
      <p:sp>
        <p:nvSpPr>
          <p:cNvPr id="35" name="TextBox 34">
            <a:extLst>
              <a:ext uri="{FF2B5EF4-FFF2-40B4-BE49-F238E27FC236}">
                <a16:creationId xmlns:a16="http://schemas.microsoft.com/office/drawing/2014/main" id="{FCD61BF9-38FF-4F25-BE0B-D5D3A9BBD6F6}"/>
              </a:ext>
            </a:extLst>
          </p:cNvPr>
          <p:cNvSpPr txBox="1"/>
          <p:nvPr/>
        </p:nvSpPr>
        <p:spPr>
          <a:xfrm rot="19573561">
            <a:off x="6924314" y="1826766"/>
            <a:ext cx="2022651" cy="1107996"/>
          </a:xfrm>
          <a:prstGeom prst="rect">
            <a:avLst/>
          </a:prstGeom>
          <a:noFill/>
        </p:spPr>
        <p:txBody>
          <a:bodyPr wrap="square" rtlCol="0">
            <a:spAutoFit/>
          </a:bodyPr>
          <a:lstStyle/>
          <a:p>
            <a:r>
              <a:rPr lang="en-US" sz="6600" dirty="0">
                <a:solidFill>
                  <a:srgbClr val="FF0000"/>
                </a:solidFill>
              </a:rPr>
              <a:t>$$$$</a:t>
            </a:r>
          </a:p>
        </p:txBody>
      </p:sp>
      <p:sp>
        <p:nvSpPr>
          <p:cNvPr id="32" name="TextBox 31">
            <a:extLst>
              <a:ext uri="{FF2B5EF4-FFF2-40B4-BE49-F238E27FC236}">
                <a16:creationId xmlns:a16="http://schemas.microsoft.com/office/drawing/2014/main" id="{6D4CF166-2005-44DB-B2F8-01E6D9DFB11D}"/>
              </a:ext>
            </a:extLst>
          </p:cNvPr>
          <p:cNvSpPr txBox="1"/>
          <p:nvPr/>
        </p:nvSpPr>
        <p:spPr>
          <a:xfrm rot="19659113">
            <a:off x="-148336" y="1340174"/>
            <a:ext cx="1948006" cy="369332"/>
          </a:xfrm>
          <a:prstGeom prst="rect">
            <a:avLst/>
          </a:prstGeom>
          <a:noFill/>
        </p:spPr>
        <p:txBody>
          <a:bodyPr wrap="square" rtlCol="0">
            <a:spAutoFit/>
          </a:bodyPr>
          <a:lstStyle/>
          <a:p>
            <a:r>
              <a:rPr lang="en-US" dirty="0"/>
              <a:t>True hackers only</a:t>
            </a:r>
          </a:p>
        </p:txBody>
      </p:sp>
      <p:sp>
        <p:nvSpPr>
          <p:cNvPr id="36" name="TextBox 35">
            <a:extLst>
              <a:ext uri="{FF2B5EF4-FFF2-40B4-BE49-F238E27FC236}">
                <a16:creationId xmlns:a16="http://schemas.microsoft.com/office/drawing/2014/main" id="{72BCB078-67C8-4171-AA1E-A911EB97754F}"/>
              </a:ext>
            </a:extLst>
          </p:cNvPr>
          <p:cNvSpPr txBox="1"/>
          <p:nvPr/>
        </p:nvSpPr>
        <p:spPr>
          <a:xfrm>
            <a:off x="4358027" y="5466527"/>
            <a:ext cx="1611300" cy="369332"/>
          </a:xfrm>
          <a:prstGeom prst="rect">
            <a:avLst/>
          </a:prstGeom>
          <a:noFill/>
        </p:spPr>
        <p:txBody>
          <a:bodyPr wrap="square" rtlCol="0">
            <a:spAutoFit/>
          </a:bodyPr>
          <a:lstStyle/>
          <a:p>
            <a:r>
              <a:rPr lang="en-US" dirty="0"/>
              <a:t>Just no</a:t>
            </a:r>
          </a:p>
        </p:txBody>
      </p:sp>
    </p:spTree>
    <p:extLst>
      <p:ext uri="{BB962C8B-B14F-4D97-AF65-F5344CB8AC3E}">
        <p14:creationId xmlns:p14="http://schemas.microsoft.com/office/powerpoint/2010/main" val="38787517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39FB98-A424-4A0D-9676-E5633CBABDC8}"/>
              </a:ext>
            </a:extLst>
          </p:cNvPr>
          <p:cNvSpPr>
            <a:spLocks noGrp="1"/>
          </p:cNvSpPr>
          <p:nvPr>
            <p:ph type="title"/>
          </p:nvPr>
        </p:nvSpPr>
        <p:spPr/>
        <p:txBody>
          <a:bodyPr/>
          <a:lstStyle/>
          <a:p>
            <a:r>
              <a:rPr lang="en-US" i="1" dirty="0"/>
              <a:t>Editors </a:t>
            </a:r>
            <a:r>
              <a:rPr lang="en-US" dirty="0"/>
              <a:t>: What makes a good editor?</a:t>
            </a:r>
          </a:p>
        </p:txBody>
      </p:sp>
      <p:sp>
        <p:nvSpPr>
          <p:cNvPr id="3" name="Content Placeholder 2">
            <a:extLst>
              <a:ext uri="{FF2B5EF4-FFF2-40B4-BE49-F238E27FC236}">
                <a16:creationId xmlns:a16="http://schemas.microsoft.com/office/drawing/2014/main" id="{3ED300F0-DEBE-45AA-B7E6-DF0132F180E0}"/>
              </a:ext>
            </a:extLst>
          </p:cNvPr>
          <p:cNvSpPr>
            <a:spLocks noGrp="1"/>
          </p:cNvSpPr>
          <p:nvPr>
            <p:ph idx="1"/>
          </p:nvPr>
        </p:nvSpPr>
        <p:spPr/>
        <p:txBody>
          <a:bodyPr/>
          <a:lstStyle/>
          <a:p>
            <a:r>
              <a:rPr lang="en-US"/>
              <a:t>Key-bindings</a:t>
            </a:r>
          </a:p>
          <a:p>
            <a:pPr lvl="1"/>
            <a:r>
              <a:rPr lang="en-US"/>
              <a:t>Defaults and ability to modify</a:t>
            </a:r>
          </a:p>
          <a:p>
            <a:r>
              <a:rPr lang="en-US"/>
              <a:t>Extensibility</a:t>
            </a:r>
          </a:p>
          <a:p>
            <a:pPr lvl="1"/>
            <a:r>
              <a:rPr lang="en-US"/>
              <a:t>How easy settings are to change</a:t>
            </a:r>
          </a:p>
          <a:p>
            <a:pPr lvl="1"/>
            <a:r>
              <a:rPr lang="en-US"/>
              <a:t>What extensions, add ons are available</a:t>
            </a:r>
          </a:p>
          <a:p>
            <a:r>
              <a:rPr lang="en-US"/>
              <a:t>Ubiquity</a:t>
            </a:r>
          </a:p>
          <a:p>
            <a:pPr lvl="1"/>
            <a:r>
              <a:rPr lang="en-US"/>
              <a:t>What systems is it available on </a:t>
            </a:r>
          </a:p>
          <a:p>
            <a:r>
              <a:rPr lang="en-US"/>
              <a:t>User experience</a:t>
            </a:r>
          </a:p>
          <a:p>
            <a:pPr lvl="1"/>
            <a:r>
              <a:rPr lang="en-US"/>
              <a:t>Learning curve</a:t>
            </a:r>
          </a:p>
          <a:p>
            <a:pPr lvl="1"/>
            <a:r>
              <a:rPr lang="en-US"/>
              <a:t>Ease of installing extensions, configurations</a:t>
            </a:r>
          </a:p>
          <a:p>
            <a:r>
              <a:rPr lang="en-US"/>
              <a:t>Integration with terminal</a:t>
            </a:r>
          </a:p>
        </p:txBody>
      </p:sp>
      <p:sp>
        <p:nvSpPr>
          <p:cNvPr id="4" name="Footer Placeholder 3">
            <a:extLst>
              <a:ext uri="{FF2B5EF4-FFF2-40B4-BE49-F238E27FC236}">
                <a16:creationId xmlns:a16="http://schemas.microsoft.com/office/drawing/2014/main" id="{FF193ACF-8B07-4A66-9CD0-B866F0C99CA0}"/>
              </a:ext>
            </a:extLst>
          </p:cNvPr>
          <p:cNvSpPr>
            <a:spLocks noGrp="1"/>
          </p:cNvSpPr>
          <p:nvPr>
            <p:ph type="ftr" sz="quarter" idx="11"/>
          </p:nvPr>
        </p:nvSpPr>
        <p:spPr/>
        <p:txBody>
          <a:bodyPr/>
          <a:lstStyle/>
          <a:p>
            <a:r>
              <a:rPr lang="en-US"/>
              <a:t>CFDRC Competition Sensitive</a:t>
            </a:r>
          </a:p>
        </p:txBody>
      </p:sp>
      <p:sp>
        <p:nvSpPr>
          <p:cNvPr id="5" name="Slide Number Placeholder 4">
            <a:extLst>
              <a:ext uri="{FF2B5EF4-FFF2-40B4-BE49-F238E27FC236}">
                <a16:creationId xmlns:a16="http://schemas.microsoft.com/office/drawing/2014/main" id="{53E86582-17C5-46E9-9E10-597EDBF54FAE}"/>
              </a:ext>
            </a:extLst>
          </p:cNvPr>
          <p:cNvSpPr>
            <a:spLocks noGrp="1"/>
          </p:cNvSpPr>
          <p:nvPr>
            <p:ph type="sldNum" sz="quarter" idx="12"/>
          </p:nvPr>
        </p:nvSpPr>
        <p:spPr/>
        <p:txBody>
          <a:bodyPr/>
          <a:lstStyle/>
          <a:p>
            <a:fld id="{1E7F05D9-4C88-488C-AB39-4A3E3C81EC0E}" type="slidenum">
              <a:rPr lang="en-US" smtClean="0"/>
              <a:pPr/>
              <a:t>15</a:t>
            </a:fld>
            <a:endParaRPr lang="en-US"/>
          </a:p>
        </p:txBody>
      </p:sp>
    </p:spTree>
    <p:extLst>
      <p:ext uri="{BB962C8B-B14F-4D97-AF65-F5344CB8AC3E}">
        <p14:creationId xmlns:p14="http://schemas.microsoft.com/office/powerpoint/2010/main" val="20153991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C645E0-2481-4791-A5E1-2EC3CBE71B07}"/>
              </a:ext>
            </a:extLst>
          </p:cNvPr>
          <p:cNvSpPr>
            <a:spLocks noGrp="1"/>
          </p:cNvSpPr>
          <p:nvPr>
            <p:ph type="title"/>
          </p:nvPr>
        </p:nvSpPr>
        <p:spPr/>
        <p:txBody>
          <a:bodyPr/>
          <a:lstStyle/>
          <a:p>
            <a:r>
              <a:rPr lang="en-US" i="1"/>
              <a:t>Editors </a:t>
            </a:r>
            <a:r>
              <a:rPr lang="en-US"/>
              <a:t>: Origins</a:t>
            </a:r>
            <a:endParaRPr lang="en-US" i="1"/>
          </a:p>
        </p:txBody>
      </p:sp>
      <p:sp>
        <p:nvSpPr>
          <p:cNvPr id="3" name="Content Placeholder 2">
            <a:extLst>
              <a:ext uri="{FF2B5EF4-FFF2-40B4-BE49-F238E27FC236}">
                <a16:creationId xmlns:a16="http://schemas.microsoft.com/office/drawing/2014/main" id="{0DD9921A-A9D0-4E0E-8619-2C54652E4BEF}"/>
              </a:ext>
            </a:extLst>
          </p:cNvPr>
          <p:cNvSpPr>
            <a:spLocks noGrp="1"/>
          </p:cNvSpPr>
          <p:nvPr>
            <p:ph idx="1"/>
          </p:nvPr>
        </p:nvSpPr>
        <p:spPr/>
        <p:txBody>
          <a:bodyPr>
            <a:normAutofit/>
          </a:bodyPr>
          <a:lstStyle/>
          <a:p>
            <a:r>
              <a:rPr lang="en-US" dirty="0">
                <a:solidFill>
                  <a:srgbClr val="00B050"/>
                </a:solidFill>
              </a:rPr>
              <a:t>Vim</a:t>
            </a:r>
            <a:r>
              <a:rPr lang="en-US" dirty="0"/>
              <a:t>: </a:t>
            </a:r>
            <a:r>
              <a:rPr lang="en-US" i="1" dirty="0"/>
              <a:t>modal</a:t>
            </a:r>
            <a:r>
              <a:rPr lang="en-US" dirty="0"/>
              <a:t> text editor released in 1991 </a:t>
            </a:r>
          </a:p>
          <a:p>
            <a:pPr lvl="1"/>
            <a:r>
              <a:rPr lang="en-US" dirty="0"/>
              <a:t>Derived from </a:t>
            </a:r>
            <a:r>
              <a:rPr lang="en-US" i="1" dirty="0"/>
              <a:t>vi</a:t>
            </a:r>
            <a:r>
              <a:rPr lang="en-US" dirty="0"/>
              <a:t> which was created in 1976</a:t>
            </a:r>
          </a:p>
          <a:p>
            <a:pPr lvl="1"/>
            <a:r>
              <a:rPr lang="en-US" dirty="0"/>
              <a:t>“Vim uses distinct editing </a:t>
            </a:r>
            <a:r>
              <a:rPr lang="en-US" dirty="0">
                <a:solidFill>
                  <a:schemeClr val="accent1">
                    <a:lumMod val="60000"/>
                    <a:lumOff val="40000"/>
                  </a:schemeClr>
                </a:solidFill>
                <a:hlinkClick r:id="rId2" tooltip="Mode (user interface)">
                  <a:extLst>
                    <a:ext uri="{A12FA001-AC4F-418D-AE19-62706E023703}">
                      <ahyp:hlinkClr xmlns:ahyp="http://schemas.microsoft.com/office/drawing/2018/hyperlinkcolor" val="tx"/>
                    </a:ext>
                  </a:extLst>
                </a:hlinkClick>
              </a:rPr>
              <a:t>modes</a:t>
            </a:r>
            <a:r>
              <a:rPr lang="en-US" dirty="0"/>
              <a:t>. Under "insert mode", keys insert characters into the document. Under "normal mode" (also known as "command mode"), bare keypresses execute Vim commands.” </a:t>
            </a:r>
          </a:p>
        </p:txBody>
      </p:sp>
      <p:sp>
        <p:nvSpPr>
          <p:cNvPr id="4" name="Footer Placeholder 3">
            <a:extLst>
              <a:ext uri="{FF2B5EF4-FFF2-40B4-BE49-F238E27FC236}">
                <a16:creationId xmlns:a16="http://schemas.microsoft.com/office/drawing/2014/main" id="{C37ECA1A-FC0C-4313-9FF4-3ADDB447F88C}"/>
              </a:ext>
            </a:extLst>
          </p:cNvPr>
          <p:cNvSpPr>
            <a:spLocks noGrp="1"/>
          </p:cNvSpPr>
          <p:nvPr>
            <p:ph type="ftr" sz="quarter" idx="11"/>
          </p:nvPr>
        </p:nvSpPr>
        <p:spPr/>
        <p:txBody>
          <a:bodyPr/>
          <a:lstStyle/>
          <a:p>
            <a:r>
              <a:rPr lang="en-US"/>
              <a:t>CFDRC Competition Sensitive</a:t>
            </a:r>
          </a:p>
        </p:txBody>
      </p:sp>
      <p:sp>
        <p:nvSpPr>
          <p:cNvPr id="5" name="Slide Number Placeholder 4">
            <a:extLst>
              <a:ext uri="{FF2B5EF4-FFF2-40B4-BE49-F238E27FC236}">
                <a16:creationId xmlns:a16="http://schemas.microsoft.com/office/drawing/2014/main" id="{C44DEE4D-8CAA-418D-A809-1A17EE09AE55}"/>
              </a:ext>
            </a:extLst>
          </p:cNvPr>
          <p:cNvSpPr>
            <a:spLocks noGrp="1"/>
          </p:cNvSpPr>
          <p:nvPr>
            <p:ph type="sldNum" sz="quarter" idx="12"/>
          </p:nvPr>
        </p:nvSpPr>
        <p:spPr/>
        <p:txBody>
          <a:bodyPr/>
          <a:lstStyle/>
          <a:p>
            <a:fld id="{1E7F05D9-4C88-488C-AB39-4A3E3C81EC0E}" type="slidenum">
              <a:rPr lang="en-US" smtClean="0"/>
              <a:pPr/>
              <a:t>16</a:t>
            </a:fld>
            <a:endParaRPr lang="en-US"/>
          </a:p>
        </p:txBody>
      </p:sp>
    </p:spTree>
    <p:extLst>
      <p:ext uri="{BB962C8B-B14F-4D97-AF65-F5344CB8AC3E}">
        <p14:creationId xmlns:p14="http://schemas.microsoft.com/office/powerpoint/2010/main" val="33528586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C645E0-2481-4791-A5E1-2EC3CBE71B07}"/>
              </a:ext>
            </a:extLst>
          </p:cNvPr>
          <p:cNvSpPr>
            <a:spLocks noGrp="1"/>
          </p:cNvSpPr>
          <p:nvPr>
            <p:ph type="title"/>
          </p:nvPr>
        </p:nvSpPr>
        <p:spPr/>
        <p:txBody>
          <a:bodyPr/>
          <a:lstStyle/>
          <a:p>
            <a:r>
              <a:rPr lang="en-US" i="1"/>
              <a:t>Editors </a:t>
            </a:r>
            <a:r>
              <a:rPr lang="en-US"/>
              <a:t>: Origins</a:t>
            </a:r>
            <a:endParaRPr lang="en-US" i="1"/>
          </a:p>
        </p:txBody>
      </p:sp>
      <p:sp>
        <p:nvSpPr>
          <p:cNvPr id="3" name="Content Placeholder 2">
            <a:extLst>
              <a:ext uri="{FF2B5EF4-FFF2-40B4-BE49-F238E27FC236}">
                <a16:creationId xmlns:a16="http://schemas.microsoft.com/office/drawing/2014/main" id="{0DD9921A-A9D0-4E0E-8619-2C54652E4BEF}"/>
              </a:ext>
            </a:extLst>
          </p:cNvPr>
          <p:cNvSpPr>
            <a:spLocks noGrp="1"/>
          </p:cNvSpPr>
          <p:nvPr>
            <p:ph idx="1"/>
          </p:nvPr>
        </p:nvSpPr>
        <p:spPr/>
        <p:txBody>
          <a:bodyPr>
            <a:normAutofit/>
          </a:bodyPr>
          <a:lstStyle/>
          <a:p>
            <a:r>
              <a:rPr lang="en-US" dirty="0">
                <a:solidFill>
                  <a:srgbClr val="00B050"/>
                </a:solidFill>
              </a:rPr>
              <a:t>Vim</a:t>
            </a:r>
            <a:r>
              <a:rPr lang="en-US" dirty="0"/>
              <a:t>: </a:t>
            </a:r>
            <a:r>
              <a:rPr lang="en-US" i="1" dirty="0"/>
              <a:t>modal</a:t>
            </a:r>
            <a:r>
              <a:rPr lang="en-US" dirty="0"/>
              <a:t> text editor released in 1991 </a:t>
            </a:r>
          </a:p>
          <a:p>
            <a:pPr lvl="1"/>
            <a:r>
              <a:rPr lang="en-US" dirty="0"/>
              <a:t>Derived from </a:t>
            </a:r>
            <a:r>
              <a:rPr lang="en-US" i="1" dirty="0"/>
              <a:t>vi</a:t>
            </a:r>
            <a:r>
              <a:rPr lang="en-US" dirty="0"/>
              <a:t> which was created in 1976</a:t>
            </a:r>
          </a:p>
          <a:p>
            <a:pPr lvl="1"/>
            <a:r>
              <a:rPr lang="en-US" dirty="0"/>
              <a:t>“Vim uses distinct editing </a:t>
            </a:r>
            <a:r>
              <a:rPr lang="en-US" dirty="0">
                <a:solidFill>
                  <a:schemeClr val="accent1">
                    <a:lumMod val="60000"/>
                    <a:lumOff val="40000"/>
                  </a:schemeClr>
                </a:solidFill>
                <a:hlinkClick r:id="rId2" tooltip="Mode (user interface)">
                  <a:extLst>
                    <a:ext uri="{A12FA001-AC4F-418D-AE19-62706E023703}">
                      <ahyp:hlinkClr xmlns:ahyp="http://schemas.microsoft.com/office/drawing/2018/hyperlinkcolor" val="tx"/>
                    </a:ext>
                  </a:extLst>
                </a:hlinkClick>
              </a:rPr>
              <a:t>modes</a:t>
            </a:r>
            <a:r>
              <a:rPr lang="en-US" dirty="0"/>
              <a:t>. Under "insert mode", keys insert characters into the document. Under "normal mode" (also known as "command mode"), bare keypresses execute Vim commands.” </a:t>
            </a:r>
          </a:p>
          <a:p>
            <a:r>
              <a:rPr lang="en-US" dirty="0">
                <a:solidFill>
                  <a:srgbClr val="7030A0"/>
                </a:solidFill>
              </a:rPr>
              <a:t>Emacs</a:t>
            </a:r>
            <a:r>
              <a:rPr lang="en-US" dirty="0"/>
              <a:t>: </a:t>
            </a:r>
            <a:r>
              <a:rPr lang="en-US" i="1" dirty="0"/>
              <a:t>non-modal </a:t>
            </a:r>
            <a:r>
              <a:rPr lang="en-US" dirty="0"/>
              <a:t>editor released in 1985</a:t>
            </a:r>
          </a:p>
          <a:p>
            <a:pPr lvl="1"/>
            <a:r>
              <a:rPr lang="en-US" dirty="0"/>
              <a:t>“Emacs uses </a:t>
            </a:r>
            <a:r>
              <a:rPr lang="en-US" u="sng" dirty="0" err="1">
                <a:solidFill>
                  <a:schemeClr val="accent1">
                    <a:lumMod val="60000"/>
                    <a:lumOff val="40000"/>
                  </a:schemeClr>
                </a:solidFill>
              </a:rPr>
              <a:t>metakey</a:t>
            </a:r>
            <a:r>
              <a:rPr lang="en-US" dirty="0"/>
              <a:t> chords. Keys or key chords can be defined as prefix keys, which put Emacs into a mode where it waits for additional key presses that constitute a key binding. Key bindings can be mode-specific, further customizing the interaction style. Emacs provides a command line accessed by M-x that can be configured to autocomplete in various ways.”</a:t>
            </a:r>
          </a:p>
        </p:txBody>
      </p:sp>
      <p:sp>
        <p:nvSpPr>
          <p:cNvPr id="4" name="Footer Placeholder 3">
            <a:extLst>
              <a:ext uri="{FF2B5EF4-FFF2-40B4-BE49-F238E27FC236}">
                <a16:creationId xmlns:a16="http://schemas.microsoft.com/office/drawing/2014/main" id="{C37ECA1A-FC0C-4313-9FF4-3ADDB447F88C}"/>
              </a:ext>
            </a:extLst>
          </p:cNvPr>
          <p:cNvSpPr>
            <a:spLocks noGrp="1"/>
          </p:cNvSpPr>
          <p:nvPr>
            <p:ph type="ftr" sz="quarter" idx="11"/>
          </p:nvPr>
        </p:nvSpPr>
        <p:spPr/>
        <p:txBody>
          <a:bodyPr/>
          <a:lstStyle/>
          <a:p>
            <a:r>
              <a:rPr lang="en-US"/>
              <a:t>CFDRC Competition Sensitive</a:t>
            </a:r>
          </a:p>
        </p:txBody>
      </p:sp>
      <p:sp>
        <p:nvSpPr>
          <p:cNvPr id="5" name="Slide Number Placeholder 4">
            <a:extLst>
              <a:ext uri="{FF2B5EF4-FFF2-40B4-BE49-F238E27FC236}">
                <a16:creationId xmlns:a16="http://schemas.microsoft.com/office/drawing/2014/main" id="{C44DEE4D-8CAA-418D-A809-1A17EE09AE55}"/>
              </a:ext>
            </a:extLst>
          </p:cNvPr>
          <p:cNvSpPr>
            <a:spLocks noGrp="1"/>
          </p:cNvSpPr>
          <p:nvPr>
            <p:ph type="sldNum" sz="quarter" idx="12"/>
          </p:nvPr>
        </p:nvSpPr>
        <p:spPr/>
        <p:txBody>
          <a:bodyPr/>
          <a:lstStyle/>
          <a:p>
            <a:fld id="{1E7F05D9-4C88-488C-AB39-4A3E3C81EC0E}" type="slidenum">
              <a:rPr lang="en-US" smtClean="0"/>
              <a:pPr/>
              <a:t>17</a:t>
            </a:fld>
            <a:endParaRPr lang="en-US"/>
          </a:p>
        </p:txBody>
      </p:sp>
    </p:spTree>
    <p:extLst>
      <p:ext uri="{BB962C8B-B14F-4D97-AF65-F5344CB8AC3E}">
        <p14:creationId xmlns:p14="http://schemas.microsoft.com/office/powerpoint/2010/main" val="38955664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6DF5A0-02FA-4E5B-A0BA-1B61AF65B43A}"/>
              </a:ext>
            </a:extLst>
          </p:cNvPr>
          <p:cNvSpPr>
            <a:spLocks noGrp="1"/>
          </p:cNvSpPr>
          <p:nvPr>
            <p:ph type="title"/>
          </p:nvPr>
        </p:nvSpPr>
        <p:spPr/>
        <p:txBody>
          <a:bodyPr/>
          <a:lstStyle/>
          <a:p>
            <a:r>
              <a:rPr lang="en-US" i="1"/>
              <a:t>Editors </a:t>
            </a:r>
            <a:r>
              <a:rPr lang="en-US"/>
              <a:t>: Modern Text Editors</a:t>
            </a:r>
            <a:endParaRPr lang="en-US" i="1"/>
          </a:p>
        </p:txBody>
      </p:sp>
      <p:sp>
        <p:nvSpPr>
          <p:cNvPr id="3" name="Content Placeholder 2">
            <a:extLst>
              <a:ext uri="{FF2B5EF4-FFF2-40B4-BE49-F238E27FC236}">
                <a16:creationId xmlns:a16="http://schemas.microsoft.com/office/drawing/2014/main" id="{48302CE2-D8A0-482A-AC23-8367A7DE7236}"/>
              </a:ext>
            </a:extLst>
          </p:cNvPr>
          <p:cNvSpPr>
            <a:spLocks noGrp="1"/>
          </p:cNvSpPr>
          <p:nvPr>
            <p:ph idx="1"/>
          </p:nvPr>
        </p:nvSpPr>
        <p:spPr>
          <a:xfrm>
            <a:off x="457200" y="1143000"/>
            <a:ext cx="8263894" cy="2286000"/>
          </a:xfrm>
        </p:spPr>
        <p:txBody>
          <a:bodyPr>
            <a:normAutofit lnSpcReduction="10000"/>
          </a:bodyPr>
          <a:lstStyle/>
          <a:p>
            <a:r>
              <a:rPr lang="en-US"/>
              <a:t>Descendants of </a:t>
            </a:r>
            <a:r>
              <a:rPr lang="en-US">
                <a:solidFill>
                  <a:srgbClr val="00B050"/>
                </a:solidFill>
              </a:rPr>
              <a:t>Vim</a:t>
            </a:r>
            <a:r>
              <a:rPr lang="en-US"/>
              <a:t>/</a:t>
            </a:r>
            <a:r>
              <a:rPr lang="en-US">
                <a:solidFill>
                  <a:srgbClr val="7030A0"/>
                </a:solidFill>
              </a:rPr>
              <a:t>Emacs</a:t>
            </a:r>
          </a:p>
          <a:p>
            <a:pPr lvl="1"/>
            <a:r>
              <a:rPr lang="en-US" err="1"/>
              <a:t>Neovim</a:t>
            </a:r>
            <a:r>
              <a:rPr lang="en-US"/>
              <a:t>, </a:t>
            </a:r>
            <a:r>
              <a:rPr lang="en-US" err="1"/>
              <a:t>Spacemacs</a:t>
            </a:r>
            <a:endParaRPr lang="en-US"/>
          </a:p>
          <a:p>
            <a:r>
              <a:rPr lang="en-US"/>
              <a:t>Integrated Development Environments (IDE)</a:t>
            </a:r>
          </a:p>
          <a:p>
            <a:pPr lvl="1"/>
            <a:r>
              <a:rPr lang="en-US"/>
              <a:t>IntelliJ, Eclipse, Visual Studios</a:t>
            </a:r>
          </a:p>
          <a:p>
            <a:r>
              <a:rPr lang="en-US"/>
              <a:t>Lightweight Editors</a:t>
            </a:r>
          </a:p>
          <a:p>
            <a:pPr lvl="1"/>
            <a:r>
              <a:rPr lang="en-US"/>
              <a:t>Sublime, Atom, Nano</a:t>
            </a:r>
          </a:p>
        </p:txBody>
      </p:sp>
      <p:sp>
        <p:nvSpPr>
          <p:cNvPr id="4" name="Footer Placeholder 3">
            <a:extLst>
              <a:ext uri="{FF2B5EF4-FFF2-40B4-BE49-F238E27FC236}">
                <a16:creationId xmlns:a16="http://schemas.microsoft.com/office/drawing/2014/main" id="{239D072E-D48E-4815-AF8B-F7AA318A0656}"/>
              </a:ext>
            </a:extLst>
          </p:cNvPr>
          <p:cNvSpPr>
            <a:spLocks noGrp="1"/>
          </p:cNvSpPr>
          <p:nvPr>
            <p:ph type="ftr" sz="quarter" idx="11"/>
          </p:nvPr>
        </p:nvSpPr>
        <p:spPr/>
        <p:txBody>
          <a:bodyPr/>
          <a:lstStyle/>
          <a:p>
            <a:r>
              <a:rPr lang="en-US"/>
              <a:t>CFDRC Competition Sensitive</a:t>
            </a:r>
          </a:p>
        </p:txBody>
      </p:sp>
      <p:sp>
        <p:nvSpPr>
          <p:cNvPr id="5" name="Slide Number Placeholder 4">
            <a:extLst>
              <a:ext uri="{FF2B5EF4-FFF2-40B4-BE49-F238E27FC236}">
                <a16:creationId xmlns:a16="http://schemas.microsoft.com/office/drawing/2014/main" id="{39108B68-317B-4099-B100-C6F1B4A61716}"/>
              </a:ext>
            </a:extLst>
          </p:cNvPr>
          <p:cNvSpPr>
            <a:spLocks noGrp="1"/>
          </p:cNvSpPr>
          <p:nvPr>
            <p:ph type="sldNum" sz="quarter" idx="12"/>
          </p:nvPr>
        </p:nvSpPr>
        <p:spPr/>
        <p:txBody>
          <a:bodyPr/>
          <a:lstStyle/>
          <a:p>
            <a:fld id="{1E7F05D9-4C88-488C-AB39-4A3E3C81EC0E}" type="slidenum">
              <a:rPr lang="en-US" smtClean="0"/>
              <a:pPr/>
              <a:t>18</a:t>
            </a:fld>
            <a:endParaRPr lang="en-US"/>
          </a:p>
        </p:txBody>
      </p:sp>
      <p:graphicFrame>
        <p:nvGraphicFramePr>
          <p:cNvPr id="6" name="Chart 5">
            <a:extLst>
              <a:ext uri="{FF2B5EF4-FFF2-40B4-BE49-F238E27FC236}">
                <a16:creationId xmlns:a16="http://schemas.microsoft.com/office/drawing/2014/main" id="{585FAC50-48CA-455D-B673-D148E30F81D5}"/>
              </a:ext>
            </a:extLst>
          </p:cNvPr>
          <p:cNvGraphicFramePr>
            <a:graphicFrameLocks/>
          </p:cNvGraphicFramePr>
          <p:nvPr>
            <p:extLst>
              <p:ext uri="{D42A27DB-BD31-4B8C-83A1-F6EECF244321}">
                <p14:modId xmlns:p14="http://schemas.microsoft.com/office/powerpoint/2010/main" val="2469206586"/>
              </p:ext>
            </p:extLst>
          </p:nvPr>
        </p:nvGraphicFramePr>
        <p:xfrm>
          <a:off x="4726194" y="2642794"/>
          <a:ext cx="4157380" cy="3605605"/>
        </p:xfrm>
        <a:graphic>
          <a:graphicData uri="http://schemas.openxmlformats.org/drawingml/2006/chart">
            <c:chart xmlns:c="http://schemas.openxmlformats.org/drawingml/2006/chart" xmlns:r="http://schemas.openxmlformats.org/officeDocument/2006/relationships" r:id="rId2"/>
          </a:graphicData>
        </a:graphic>
      </p:graphicFrame>
      <p:sp>
        <p:nvSpPr>
          <p:cNvPr id="8" name="Content Placeholder 2">
            <a:extLst>
              <a:ext uri="{FF2B5EF4-FFF2-40B4-BE49-F238E27FC236}">
                <a16:creationId xmlns:a16="http://schemas.microsoft.com/office/drawing/2014/main" id="{C95B0B0F-1959-4EFD-A4A9-71FDAE5195E4}"/>
              </a:ext>
            </a:extLst>
          </p:cNvPr>
          <p:cNvSpPr txBox="1">
            <a:spLocks/>
          </p:cNvSpPr>
          <p:nvPr/>
        </p:nvSpPr>
        <p:spPr>
          <a:xfrm>
            <a:off x="431767" y="3429000"/>
            <a:ext cx="4157380" cy="3081647"/>
          </a:xfrm>
          <a:prstGeom prst="rect">
            <a:avLst/>
          </a:prstGeom>
        </p:spPr>
        <p:txBody>
          <a:bodyPr vert="horz" lIns="91440" tIns="45720" rIns="91440" bIns="45720" rtlCol="0">
            <a:normAutofit/>
          </a:bodyPr>
          <a:lstStyle>
            <a:lvl1pPr marL="257156" indent="-257156" algn="l" defTabSz="685749"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171" indent="-214298" algn="l" defTabSz="685749"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186" indent="-171438" algn="l" defTabSz="685749"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060" indent="-171438" algn="l" defTabSz="685749"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2935" indent="-171438" algn="l" defTabSz="685749"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809" indent="-171438" algn="l" defTabSz="685749"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684" indent="-171438" algn="l" defTabSz="685749"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558" indent="-171438" algn="l" defTabSz="685749"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433" indent="-171438" algn="l" defTabSz="685749"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r>
              <a:rPr lang="en-US"/>
              <a:t>Visual Studios Code (</a:t>
            </a:r>
            <a:r>
              <a:rPr lang="en-US" err="1">
                <a:solidFill>
                  <a:schemeClr val="accent2">
                    <a:lumMod val="50000"/>
                  </a:schemeClr>
                </a:solidFill>
              </a:rPr>
              <a:t>VSCode</a:t>
            </a:r>
            <a:r>
              <a:rPr lang="en-US"/>
              <a:t>)</a:t>
            </a:r>
          </a:p>
          <a:p>
            <a:pPr lvl="1"/>
            <a:r>
              <a:rPr lang="en-US"/>
              <a:t>In just 4 years, </a:t>
            </a:r>
            <a:r>
              <a:rPr lang="en-US" err="1"/>
              <a:t>VSCode</a:t>
            </a:r>
            <a:r>
              <a:rPr lang="en-US"/>
              <a:t> has managed to take up 50.7% of the text editor market, with Visual Studios at 31.5% and Vim at 25.4%</a:t>
            </a:r>
          </a:p>
          <a:p>
            <a:pPr lvl="1"/>
            <a:r>
              <a:rPr lang="en-US" err="1"/>
              <a:t>StackOverflow</a:t>
            </a:r>
            <a:r>
              <a:rPr lang="en-US"/>
              <a:t> Developer survey</a:t>
            </a:r>
          </a:p>
          <a:p>
            <a:pPr marL="342873" lvl="1" indent="0">
              <a:buFont typeface="Arial" panose="020B0604020202020204" pitchFamily="34" charset="0"/>
              <a:buNone/>
            </a:pPr>
            <a:endParaRPr lang="en-US"/>
          </a:p>
        </p:txBody>
      </p:sp>
    </p:spTree>
    <p:extLst>
      <p:ext uri="{BB962C8B-B14F-4D97-AF65-F5344CB8AC3E}">
        <p14:creationId xmlns:p14="http://schemas.microsoft.com/office/powerpoint/2010/main" val="29386653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AACCE-4316-4E84-BFD4-D4EAA6A6FA7C}"/>
              </a:ext>
            </a:extLst>
          </p:cNvPr>
          <p:cNvSpPr>
            <a:spLocks noGrp="1"/>
          </p:cNvSpPr>
          <p:nvPr>
            <p:ph type="title"/>
          </p:nvPr>
        </p:nvSpPr>
        <p:spPr/>
        <p:txBody>
          <a:bodyPr/>
          <a:lstStyle/>
          <a:p>
            <a:r>
              <a:rPr lang="en-US" i="1"/>
              <a:t>Editors </a:t>
            </a:r>
            <a:r>
              <a:rPr lang="en-US"/>
              <a:t>: So which one should you use?</a:t>
            </a:r>
            <a:endParaRPr lang="en-US" i="1"/>
          </a:p>
        </p:txBody>
      </p:sp>
      <p:sp>
        <p:nvSpPr>
          <p:cNvPr id="3" name="Content Placeholder 2">
            <a:extLst>
              <a:ext uri="{FF2B5EF4-FFF2-40B4-BE49-F238E27FC236}">
                <a16:creationId xmlns:a16="http://schemas.microsoft.com/office/drawing/2014/main" id="{49CE5BD8-2CF5-40F0-AB7B-01BCC1021EC9}"/>
              </a:ext>
            </a:extLst>
          </p:cNvPr>
          <p:cNvSpPr>
            <a:spLocks noGrp="1"/>
          </p:cNvSpPr>
          <p:nvPr>
            <p:ph idx="1"/>
          </p:nvPr>
        </p:nvSpPr>
        <p:spPr/>
        <p:txBody>
          <a:bodyPr/>
          <a:lstStyle/>
          <a:p>
            <a:r>
              <a:rPr lang="en-US"/>
              <a:t>I would try to start with </a:t>
            </a:r>
            <a:r>
              <a:rPr lang="en-US">
                <a:solidFill>
                  <a:srgbClr val="00B050"/>
                </a:solidFill>
              </a:rPr>
              <a:t>Vim</a:t>
            </a:r>
            <a:r>
              <a:rPr lang="en-US"/>
              <a:t> or </a:t>
            </a:r>
            <a:r>
              <a:rPr lang="en-US">
                <a:solidFill>
                  <a:srgbClr val="7030A0"/>
                </a:solidFill>
              </a:rPr>
              <a:t>Emacs</a:t>
            </a:r>
            <a:r>
              <a:rPr lang="en-US"/>
              <a:t>, to get a feel for the different approaches to editing, and see which you like better.</a:t>
            </a:r>
          </a:p>
          <a:p>
            <a:r>
              <a:rPr lang="en-US"/>
              <a:t>It’s nice to have a basic understanding of both these editors, as they are tried and true, and will be available on most (</a:t>
            </a:r>
            <a:r>
              <a:rPr lang="en-US">
                <a:solidFill>
                  <a:srgbClr val="7030A0"/>
                </a:solidFill>
              </a:rPr>
              <a:t>Emacs</a:t>
            </a:r>
            <a:r>
              <a:rPr lang="en-US"/>
              <a:t>) if not all (</a:t>
            </a:r>
            <a:r>
              <a:rPr lang="en-US">
                <a:solidFill>
                  <a:srgbClr val="00B050"/>
                </a:solidFill>
              </a:rPr>
              <a:t>Vim</a:t>
            </a:r>
            <a:r>
              <a:rPr lang="en-US"/>
              <a:t>) machines that you encounter.</a:t>
            </a:r>
          </a:p>
          <a:p>
            <a:r>
              <a:rPr lang="en-US"/>
              <a:t>In addition, modern editors like </a:t>
            </a:r>
            <a:r>
              <a:rPr lang="en-US" err="1">
                <a:solidFill>
                  <a:schemeClr val="accent2">
                    <a:lumMod val="50000"/>
                  </a:schemeClr>
                </a:solidFill>
              </a:rPr>
              <a:t>VSCode</a:t>
            </a:r>
            <a:r>
              <a:rPr lang="en-US"/>
              <a:t>, </a:t>
            </a:r>
            <a:r>
              <a:rPr lang="en-US">
                <a:solidFill>
                  <a:schemeClr val="accent6">
                    <a:lumMod val="75000"/>
                  </a:schemeClr>
                </a:solidFill>
              </a:rPr>
              <a:t>Sublime</a:t>
            </a:r>
            <a:r>
              <a:rPr lang="en-US"/>
              <a:t>, etc. will have extensions that like you use your choice of </a:t>
            </a:r>
            <a:r>
              <a:rPr lang="en-US">
                <a:solidFill>
                  <a:srgbClr val="00B050"/>
                </a:solidFill>
              </a:rPr>
              <a:t>Vim</a:t>
            </a:r>
            <a:r>
              <a:rPr lang="en-US"/>
              <a:t> or </a:t>
            </a:r>
            <a:r>
              <a:rPr lang="en-US">
                <a:solidFill>
                  <a:srgbClr val="7030A0"/>
                </a:solidFill>
              </a:rPr>
              <a:t>Emacs</a:t>
            </a:r>
            <a:r>
              <a:rPr lang="en-US"/>
              <a:t> key-bindings. </a:t>
            </a:r>
          </a:p>
        </p:txBody>
      </p:sp>
      <p:sp>
        <p:nvSpPr>
          <p:cNvPr id="4" name="Footer Placeholder 3">
            <a:extLst>
              <a:ext uri="{FF2B5EF4-FFF2-40B4-BE49-F238E27FC236}">
                <a16:creationId xmlns:a16="http://schemas.microsoft.com/office/drawing/2014/main" id="{E490DE6D-B8E2-430F-9208-5AC12222ED0F}"/>
              </a:ext>
            </a:extLst>
          </p:cNvPr>
          <p:cNvSpPr>
            <a:spLocks noGrp="1"/>
          </p:cNvSpPr>
          <p:nvPr>
            <p:ph type="ftr" sz="quarter" idx="11"/>
          </p:nvPr>
        </p:nvSpPr>
        <p:spPr/>
        <p:txBody>
          <a:bodyPr/>
          <a:lstStyle/>
          <a:p>
            <a:r>
              <a:rPr lang="en-US"/>
              <a:t>CFDRC Competition Sensitive</a:t>
            </a:r>
          </a:p>
        </p:txBody>
      </p:sp>
      <p:sp>
        <p:nvSpPr>
          <p:cNvPr id="5" name="Slide Number Placeholder 4">
            <a:extLst>
              <a:ext uri="{FF2B5EF4-FFF2-40B4-BE49-F238E27FC236}">
                <a16:creationId xmlns:a16="http://schemas.microsoft.com/office/drawing/2014/main" id="{E3FCD8AC-F630-4013-AB04-1E7D8F40DA25}"/>
              </a:ext>
            </a:extLst>
          </p:cNvPr>
          <p:cNvSpPr>
            <a:spLocks noGrp="1"/>
          </p:cNvSpPr>
          <p:nvPr>
            <p:ph type="sldNum" sz="quarter" idx="12"/>
          </p:nvPr>
        </p:nvSpPr>
        <p:spPr/>
        <p:txBody>
          <a:bodyPr/>
          <a:lstStyle/>
          <a:p>
            <a:fld id="{1E7F05D9-4C88-488C-AB39-4A3E3C81EC0E}" type="slidenum">
              <a:rPr lang="en-US" smtClean="0"/>
              <a:pPr/>
              <a:t>19</a:t>
            </a:fld>
            <a:endParaRPr lang="en-US"/>
          </a:p>
        </p:txBody>
      </p:sp>
    </p:spTree>
    <p:extLst>
      <p:ext uri="{BB962C8B-B14F-4D97-AF65-F5344CB8AC3E}">
        <p14:creationId xmlns:p14="http://schemas.microsoft.com/office/powerpoint/2010/main" val="31057936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91C976-69B6-4AF1-A0C9-AC5D15A093A5}"/>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5406BA13-B935-45F5-92D9-1F0EAE332DB3}"/>
              </a:ext>
            </a:extLst>
          </p:cNvPr>
          <p:cNvSpPr>
            <a:spLocks noGrp="1"/>
          </p:cNvSpPr>
          <p:nvPr>
            <p:ph idx="1"/>
          </p:nvPr>
        </p:nvSpPr>
        <p:spPr>
          <a:xfrm>
            <a:off x="381000" y="2895600"/>
            <a:ext cx="8229600" cy="2514600"/>
          </a:xfrm>
        </p:spPr>
        <p:txBody>
          <a:bodyPr/>
          <a:lstStyle/>
          <a:p>
            <a:pPr marL="0" indent="0" algn="just">
              <a:buNone/>
            </a:pPr>
            <a:r>
              <a:rPr lang="en-US" dirty="0"/>
              <a:t>Our team of software engineers and computational scientists are here to help you realize your software vision. The </a:t>
            </a:r>
            <a:r>
              <a:rPr lang="en-US" dirty="0" err="1"/>
              <a:t>CodeWorks</a:t>
            </a:r>
            <a:r>
              <a:rPr lang="en-US" dirty="0"/>
              <a:t> team has knowledge in many areas including, but not limited to requirements development, software infrastructure, web and mobile development, UI development, scientific computing, and software engineering. </a:t>
            </a:r>
          </a:p>
        </p:txBody>
      </p:sp>
      <p:sp>
        <p:nvSpPr>
          <p:cNvPr id="4" name="Footer Placeholder 3">
            <a:extLst>
              <a:ext uri="{FF2B5EF4-FFF2-40B4-BE49-F238E27FC236}">
                <a16:creationId xmlns:a16="http://schemas.microsoft.com/office/drawing/2014/main" id="{AF7D5410-E32B-4F29-975D-D8AB973FD40D}"/>
              </a:ext>
            </a:extLst>
          </p:cNvPr>
          <p:cNvSpPr>
            <a:spLocks noGrp="1"/>
          </p:cNvSpPr>
          <p:nvPr>
            <p:ph type="ftr" sz="quarter" idx="11"/>
          </p:nvPr>
        </p:nvSpPr>
        <p:spPr/>
        <p:txBody>
          <a:bodyPr/>
          <a:lstStyle/>
          <a:p>
            <a:r>
              <a:rPr lang="en-US"/>
              <a:t>CFDRC Competition Sensitive</a:t>
            </a:r>
          </a:p>
        </p:txBody>
      </p:sp>
      <p:sp>
        <p:nvSpPr>
          <p:cNvPr id="5" name="Slide Number Placeholder 4">
            <a:extLst>
              <a:ext uri="{FF2B5EF4-FFF2-40B4-BE49-F238E27FC236}">
                <a16:creationId xmlns:a16="http://schemas.microsoft.com/office/drawing/2014/main" id="{7ADDC940-3015-4AB3-889E-C7C33800B56F}"/>
              </a:ext>
            </a:extLst>
          </p:cNvPr>
          <p:cNvSpPr>
            <a:spLocks noGrp="1"/>
          </p:cNvSpPr>
          <p:nvPr>
            <p:ph type="sldNum" sz="quarter" idx="12"/>
          </p:nvPr>
        </p:nvSpPr>
        <p:spPr/>
        <p:txBody>
          <a:bodyPr/>
          <a:lstStyle/>
          <a:p>
            <a:fld id="{1E7F05D9-4C88-488C-AB39-4A3E3C81EC0E}" type="slidenum">
              <a:rPr lang="en-US" smtClean="0"/>
              <a:pPr/>
              <a:t>2</a:t>
            </a:fld>
            <a:endParaRPr lang="en-US"/>
          </a:p>
        </p:txBody>
      </p:sp>
      <p:pic>
        <p:nvPicPr>
          <p:cNvPr id="11" name="Picture 10">
            <a:extLst>
              <a:ext uri="{FF2B5EF4-FFF2-40B4-BE49-F238E27FC236}">
                <a16:creationId xmlns:a16="http://schemas.microsoft.com/office/drawing/2014/main" id="{D7700D06-8B7C-46F2-955E-AFD748B28C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66800" y="1485499"/>
            <a:ext cx="6553200" cy="1025600"/>
          </a:xfrm>
          <a:prstGeom prst="rect">
            <a:avLst/>
          </a:prstGeom>
        </p:spPr>
      </p:pic>
    </p:spTree>
    <p:extLst>
      <p:ext uri="{BB962C8B-B14F-4D97-AF65-F5344CB8AC3E}">
        <p14:creationId xmlns:p14="http://schemas.microsoft.com/office/powerpoint/2010/main" val="42374657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BB6C0-2559-4B40-AAFD-15874A1B4F77}"/>
              </a:ext>
            </a:extLst>
          </p:cNvPr>
          <p:cNvSpPr>
            <a:spLocks noGrp="1"/>
          </p:cNvSpPr>
          <p:nvPr>
            <p:ph type="title"/>
          </p:nvPr>
        </p:nvSpPr>
        <p:spPr/>
        <p:txBody>
          <a:bodyPr/>
          <a:lstStyle/>
          <a:p>
            <a:r>
              <a:rPr lang="en-US" i="1"/>
              <a:t>Editors </a:t>
            </a:r>
            <a:r>
              <a:rPr lang="en-US"/>
              <a:t>: The Case for </a:t>
            </a:r>
            <a:r>
              <a:rPr lang="en-US" err="1"/>
              <a:t>VSCode</a:t>
            </a:r>
            <a:endParaRPr lang="en-US" i="1"/>
          </a:p>
        </p:txBody>
      </p:sp>
      <p:sp>
        <p:nvSpPr>
          <p:cNvPr id="3" name="Content Placeholder 2">
            <a:extLst>
              <a:ext uri="{FF2B5EF4-FFF2-40B4-BE49-F238E27FC236}">
                <a16:creationId xmlns:a16="http://schemas.microsoft.com/office/drawing/2014/main" id="{D5558D6E-28C8-49C6-87DF-A88466965948}"/>
              </a:ext>
            </a:extLst>
          </p:cNvPr>
          <p:cNvSpPr>
            <a:spLocks noGrp="1"/>
          </p:cNvSpPr>
          <p:nvPr>
            <p:ph idx="1"/>
          </p:nvPr>
        </p:nvSpPr>
        <p:spPr>
          <a:ln>
            <a:noFill/>
          </a:ln>
        </p:spPr>
        <p:txBody>
          <a:bodyPr/>
          <a:lstStyle/>
          <a:p>
            <a:r>
              <a:rPr lang="en-US" i="1" dirty="0"/>
              <a:t>Flexibility:</a:t>
            </a:r>
            <a:r>
              <a:rPr lang="en-US" dirty="0"/>
              <a:t> </a:t>
            </a:r>
            <a:r>
              <a:rPr lang="en-US" dirty="0" err="1">
                <a:solidFill>
                  <a:schemeClr val="accent2">
                    <a:lumMod val="50000"/>
                  </a:schemeClr>
                </a:solidFill>
              </a:rPr>
              <a:t>VSCode</a:t>
            </a:r>
            <a:r>
              <a:rPr lang="en-US" dirty="0"/>
              <a:t> can be anything you want, and it can do it well. You’ll be able to use it across all machines, languages, and projects while maintaining key-bindings, preferences, and themes with ease. </a:t>
            </a:r>
          </a:p>
          <a:p>
            <a:r>
              <a:rPr lang="en-US" i="1" dirty="0"/>
              <a:t>Extension Marketplace:</a:t>
            </a:r>
            <a:r>
              <a:rPr lang="en-US" dirty="0"/>
              <a:t> </a:t>
            </a:r>
            <a:r>
              <a:rPr lang="en-US" dirty="0" err="1">
                <a:solidFill>
                  <a:schemeClr val="accent2">
                    <a:lumMod val="50000"/>
                  </a:schemeClr>
                </a:solidFill>
              </a:rPr>
              <a:t>VSCode</a:t>
            </a:r>
            <a:r>
              <a:rPr lang="en-US" dirty="0"/>
              <a:t> is being rapidly adopted by the community, and there are extensions for pretty much anything you can imagine.</a:t>
            </a:r>
          </a:p>
          <a:p>
            <a:r>
              <a:rPr lang="en-US" i="1" dirty="0"/>
              <a:t>Ease of Use: </a:t>
            </a:r>
            <a:r>
              <a:rPr lang="en-US" dirty="0"/>
              <a:t>changing key-bindings, adding extensions, launching new shells, running tasks, etc. is all </a:t>
            </a:r>
            <a:r>
              <a:rPr lang="en-US" i="1" dirty="0"/>
              <a:t>so easy.</a:t>
            </a:r>
          </a:p>
          <a:p>
            <a:endParaRPr lang="en-US" i="1" dirty="0"/>
          </a:p>
          <a:p>
            <a:endParaRPr lang="en-US" dirty="0"/>
          </a:p>
        </p:txBody>
      </p:sp>
      <p:sp>
        <p:nvSpPr>
          <p:cNvPr id="4" name="Footer Placeholder 3">
            <a:extLst>
              <a:ext uri="{FF2B5EF4-FFF2-40B4-BE49-F238E27FC236}">
                <a16:creationId xmlns:a16="http://schemas.microsoft.com/office/drawing/2014/main" id="{620651C0-11E2-43B8-9E99-FF12FD9C426B}"/>
              </a:ext>
            </a:extLst>
          </p:cNvPr>
          <p:cNvSpPr>
            <a:spLocks noGrp="1"/>
          </p:cNvSpPr>
          <p:nvPr>
            <p:ph type="ftr" sz="quarter" idx="11"/>
          </p:nvPr>
        </p:nvSpPr>
        <p:spPr/>
        <p:txBody>
          <a:bodyPr/>
          <a:lstStyle/>
          <a:p>
            <a:r>
              <a:rPr lang="en-US"/>
              <a:t>CFDRC Competition Sensitive</a:t>
            </a:r>
          </a:p>
        </p:txBody>
      </p:sp>
      <p:sp>
        <p:nvSpPr>
          <p:cNvPr id="5" name="Slide Number Placeholder 4">
            <a:extLst>
              <a:ext uri="{FF2B5EF4-FFF2-40B4-BE49-F238E27FC236}">
                <a16:creationId xmlns:a16="http://schemas.microsoft.com/office/drawing/2014/main" id="{15B64F8C-8025-4F67-B38E-DFFB8EF624CF}"/>
              </a:ext>
            </a:extLst>
          </p:cNvPr>
          <p:cNvSpPr>
            <a:spLocks noGrp="1"/>
          </p:cNvSpPr>
          <p:nvPr>
            <p:ph type="sldNum" sz="quarter" idx="12"/>
          </p:nvPr>
        </p:nvSpPr>
        <p:spPr/>
        <p:txBody>
          <a:bodyPr/>
          <a:lstStyle/>
          <a:p>
            <a:fld id="{1E7F05D9-4C88-488C-AB39-4A3E3C81EC0E}" type="slidenum">
              <a:rPr lang="en-US" smtClean="0"/>
              <a:pPr/>
              <a:t>20</a:t>
            </a:fld>
            <a:endParaRPr lang="en-US"/>
          </a:p>
        </p:txBody>
      </p:sp>
    </p:spTree>
    <p:extLst>
      <p:ext uri="{BB962C8B-B14F-4D97-AF65-F5344CB8AC3E}">
        <p14:creationId xmlns:p14="http://schemas.microsoft.com/office/powerpoint/2010/main" val="16103110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317F00-FF54-47BE-8B00-5D0FE718AB79}"/>
              </a:ext>
            </a:extLst>
          </p:cNvPr>
          <p:cNvSpPr>
            <a:spLocks noGrp="1"/>
          </p:cNvSpPr>
          <p:nvPr>
            <p:ph type="title"/>
          </p:nvPr>
        </p:nvSpPr>
        <p:spPr/>
        <p:txBody>
          <a:bodyPr/>
          <a:lstStyle/>
          <a:p>
            <a:r>
              <a:rPr lang="en-US" i="1" dirty="0"/>
              <a:t>Editors </a:t>
            </a:r>
            <a:r>
              <a:rPr lang="en-US" dirty="0"/>
              <a:t>: The Case for </a:t>
            </a:r>
            <a:r>
              <a:rPr lang="en-US" dirty="0" err="1"/>
              <a:t>VSCode</a:t>
            </a:r>
            <a:endParaRPr lang="en-US" dirty="0"/>
          </a:p>
        </p:txBody>
      </p:sp>
      <p:pic>
        <p:nvPicPr>
          <p:cNvPr id="7" name="Content Placeholder 6">
            <a:extLst>
              <a:ext uri="{FF2B5EF4-FFF2-40B4-BE49-F238E27FC236}">
                <a16:creationId xmlns:a16="http://schemas.microsoft.com/office/drawing/2014/main" id="{D584B898-E97B-47C3-A609-7FB1EB69D34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524000"/>
            <a:ext cx="9154586" cy="4572000"/>
          </a:xfrm>
        </p:spPr>
      </p:pic>
      <p:sp>
        <p:nvSpPr>
          <p:cNvPr id="4" name="Footer Placeholder 3">
            <a:extLst>
              <a:ext uri="{FF2B5EF4-FFF2-40B4-BE49-F238E27FC236}">
                <a16:creationId xmlns:a16="http://schemas.microsoft.com/office/drawing/2014/main" id="{B88FE7DA-8FA9-4564-A6F4-82E44C77841B}"/>
              </a:ext>
            </a:extLst>
          </p:cNvPr>
          <p:cNvSpPr>
            <a:spLocks noGrp="1"/>
          </p:cNvSpPr>
          <p:nvPr>
            <p:ph type="ftr" sz="quarter" idx="11"/>
          </p:nvPr>
        </p:nvSpPr>
        <p:spPr/>
        <p:txBody>
          <a:bodyPr/>
          <a:lstStyle/>
          <a:p>
            <a:r>
              <a:rPr lang="en-US"/>
              <a:t>CFDRC Competition Sensitive</a:t>
            </a:r>
          </a:p>
        </p:txBody>
      </p:sp>
      <p:sp>
        <p:nvSpPr>
          <p:cNvPr id="5" name="Slide Number Placeholder 4">
            <a:extLst>
              <a:ext uri="{FF2B5EF4-FFF2-40B4-BE49-F238E27FC236}">
                <a16:creationId xmlns:a16="http://schemas.microsoft.com/office/drawing/2014/main" id="{DA74D957-71EE-422D-B6A7-259D2B51D82B}"/>
              </a:ext>
            </a:extLst>
          </p:cNvPr>
          <p:cNvSpPr>
            <a:spLocks noGrp="1"/>
          </p:cNvSpPr>
          <p:nvPr>
            <p:ph type="sldNum" sz="quarter" idx="12"/>
          </p:nvPr>
        </p:nvSpPr>
        <p:spPr/>
        <p:txBody>
          <a:bodyPr/>
          <a:lstStyle/>
          <a:p>
            <a:fld id="{1E7F05D9-4C88-488C-AB39-4A3E3C81EC0E}" type="slidenum">
              <a:rPr lang="en-US" smtClean="0"/>
              <a:pPr/>
              <a:t>21</a:t>
            </a:fld>
            <a:endParaRPr lang="en-US"/>
          </a:p>
        </p:txBody>
      </p:sp>
    </p:spTree>
    <p:extLst>
      <p:ext uri="{BB962C8B-B14F-4D97-AF65-F5344CB8AC3E}">
        <p14:creationId xmlns:p14="http://schemas.microsoft.com/office/powerpoint/2010/main" val="11634479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A536B7-C066-4F12-B8BA-D3ABBD22B8DA}"/>
              </a:ext>
            </a:extLst>
          </p:cNvPr>
          <p:cNvSpPr>
            <a:spLocks noGrp="1"/>
          </p:cNvSpPr>
          <p:nvPr>
            <p:ph type="title"/>
          </p:nvPr>
        </p:nvSpPr>
        <p:spPr/>
        <p:txBody>
          <a:bodyPr/>
          <a:lstStyle/>
          <a:p>
            <a:r>
              <a:rPr lang="en-US" i="1" dirty="0"/>
              <a:t>Editors </a:t>
            </a:r>
            <a:r>
              <a:rPr lang="en-US" dirty="0"/>
              <a:t>: The Case for </a:t>
            </a:r>
            <a:r>
              <a:rPr lang="en-US" dirty="0" err="1"/>
              <a:t>VSCode</a:t>
            </a:r>
            <a:endParaRPr lang="en-US" dirty="0"/>
          </a:p>
        </p:txBody>
      </p:sp>
      <p:pic>
        <p:nvPicPr>
          <p:cNvPr id="7" name="Content Placeholder 6" descr="A screenshot of a computer&#10;&#10;Description automatically generated">
            <a:extLst>
              <a:ext uri="{FF2B5EF4-FFF2-40B4-BE49-F238E27FC236}">
                <a16:creationId xmlns:a16="http://schemas.microsoft.com/office/drawing/2014/main" id="{E4567B65-E155-4487-923F-7488F055F38E}"/>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0" y="1346030"/>
            <a:ext cx="9139989" cy="5141243"/>
          </a:xfrm>
        </p:spPr>
      </p:pic>
      <p:sp>
        <p:nvSpPr>
          <p:cNvPr id="4" name="Footer Placeholder 3">
            <a:extLst>
              <a:ext uri="{FF2B5EF4-FFF2-40B4-BE49-F238E27FC236}">
                <a16:creationId xmlns:a16="http://schemas.microsoft.com/office/drawing/2014/main" id="{677A422A-65F8-495D-A685-7B2290507ED5}"/>
              </a:ext>
            </a:extLst>
          </p:cNvPr>
          <p:cNvSpPr>
            <a:spLocks noGrp="1"/>
          </p:cNvSpPr>
          <p:nvPr>
            <p:ph type="ftr" sz="quarter" idx="11"/>
          </p:nvPr>
        </p:nvSpPr>
        <p:spPr/>
        <p:txBody>
          <a:bodyPr/>
          <a:lstStyle/>
          <a:p>
            <a:r>
              <a:rPr lang="en-US"/>
              <a:t>CFDRC Competition Sensitive</a:t>
            </a:r>
          </a:p>
        </p:txBody>
      </p:sp>
      <p:sp>
        <p:nvSpPr>
          <p:cNvPr id="5" name="Slide Number Placeholder 4">
            <a:extLst>
              <a:ext uri="{FF2B5EF4-FFF2-40B4-BE49-F238E27FC236}">
                <a16:creationId xmlns:a16="http://schemas.microsoft.com/office/drawing/2014/main" id="{B6149E6B-4028-4AB2-95BD-AC3227F7C76D}"/>
              </a:ext>
            </a:extLst>
          </p:cNvPr>
          <p:cNvSpPr>
            <a:spLocks noGrp="1"/>
          </p:cNvSpPr>
          <p:nvPr>
            <p:ph type="sldNum" sz="quarter" idx="12"/>
          </p:nvPr>
        </p:nvSpPr>
        <p:spPr/>
        <p:txBody>
          <a:bodyPr/>
          <a:lstStyle/>
          <a:p>
            <a:fld id="{1E7F05D9-4C88-488C-AB39-4A3E3C81EC0E}" type="slidenum">
              <a:rPr lang="en-US" smtClean="0"/>
              <a:pPr/>
              <a:t>22</a:t>
            </a:fld>
            <a:endParaRPr lang="en-US"/>
          </a:p>
        </p:txBody>
      </p:sp>
    </p:spTree>
    <p:extLst>
      <p:ext uri="{BB962C8B-B14F-4D97-AF65-F5344CB8AC3E}">
        <p14:creationId xmlns:p14="http://schemas.microsoft.com/office/powerpoint/2010/main" val="5895329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119BB7-2171-4CDD-A6B5-CB3AEA8B1C1F}"/>
              </a:ext>
            </a:extLst>
          </p:cNvPr>
          <p:cNvSpPr>
            <a:spLocks noGrp="1"/>
          </p:cNvSpPr>
          <p:nvPr>
            <p:ph type="title"/>
          </p:nvPr>
        </p:nvSpPr>
        <p:spPr/>
        <p:txBody>
          <a:bodyPr/>
          <a:lstStyle/>
          <a:p>
            <a:r>
              <a:rPr lang="en-US" i="1" dirty="0"/>
              <a:t>Editors </a:t>
            </a:r>
            <a:r>
              <a:rPr lang="en-US" dirty="0"/>
              <a:t>: The Case for </a:t>
            </a:r>
            <a:r>
              <a:rPr lang="en-US" dirty="0" err="1"/>
              <a:t>VSCode</a:t>
            </a:r>
            <a:endParaRPr lang="en-US" dirty="0"/>
          </a:p>
        </p:txBody>
      </p:sp>
      <p:pic>
        <p:nvPicPr>
          <p:cNvPr id="7" name="Content Placeholder 6" descr="A picture containing text&#10;&#10;Description automatically generated">
            <a:extLst>
              <a:ext uri="{FF2B5EF4-FFF2-40B4-BE49-F238E27FC236}">
                <a16:creationId xmlns:a16="http://schemas.microsoft.com/office/drawing/2014/main" id="{A9144EE2-E65A-4551-9E13-12E6F91F2156}"/>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0" y="1295400"/>
            <a:ext cx="9154697" cy="5149516"/>
          </a:xfrm>
        </p:spPr>
      </p:pic>
      <p:sp>
        <p:nvSpPr>
          <p:cNvPr id="4" name="Footer Placeholder 3">
            <a:extLst>
              <a:ext uri="{FF2B5EF4-FFF2-40B4-BE49-F238E27FC236}">
                <a16:creationId xmlns:a16="http://schemas.microsoft.com/office/drawing/2014/main" id="{09B6CE2B-DCE7-4FF0-89A0-7781B4CDCF25}"/>
              </a:ext>
            </a:extLst>
          </p:cNvPr>
          <p:cNvSpPr>
            <a:spLocks noGrp="1"/>
          </p:cNvSpPr>
          <p:nvPr>
            <p:ph type="ftr" sz="quarter" idx="11"/>
          </p:nvPr>
        </p:nvSpPr>
        <p:spPr/>
        <p:txBody>
          <a:bodyPr/>
          <a:lstStyle/>
          <a:p>
            <a:r>
              <a:rPr lang="en-US"/>
              <a:t>CFDRC Competition Sensitive</a:t>
            </a:r>
          </a:p>
        </p:txBody>
      </p:sp>
      <p:sp>
        <p:nvSpPr>
          <p:cNvPr id="5" name="Slide Number Placeholder 4">
            <a:extLst>
              <a:ext uri="{FF2B5EF4-FFF2-40B4-BE49-F238E27FC236}">
                <a16:creationId xmlns:a16="http://schemas.microsoft.com/office/drawing/2014/main" id="{EB97B079-41E1-43AC-AD55-84E0660828CD}"/>
              </a:ext>
            </a:extLst>
          </p:cNvPr>
          <p:cNvSpPr>
            <a:spLocks noGrp="1"/>
          </p:cNvSpPr>
          <p:nvPr>
            <p:ph type="sldNum" sz="quarter" idx="12"/>
          </p:nvPr>
        </p:nvSpPr>
        <p:spPr/>
        <p:txBody>
          <a:bodyPr/>
          <a:lstStyle/>
          <a:p>
            <a:fld id="{1E7F05D9-4C88-488C-AB39-4A3E3C81EC0E}" type="slidenum">
              <a:rPr lang="en-US" smtClean="0"/>
              <a:pPr/>
              <a:t>23</a:t>
            </a:fld>
            <a:endParaRPr lang="en-US"/>
          </a:p>
        </p:txBody>
      </p:sp>
    </p:spTree>
    <p:extLst>
      <p:ext uri="{BB962C8B-B14F-4D97-AF65-F5344CB8AC3E}">
        <p14:creationId xmlns:p14="http://schemas.microsoft.com/office/powerpoint/2010/main" val="42312016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89EF7C-E74C-4B82-8419-3CA421057DFE}"/>
              </a:ext>
            </a:extLst>
          </p:cNvPr>
          <p:cNvSpPr>
            <a:spLocks noGrp="1"/>
          </p:cNvSpPr>
          <p:nvPr>
            <p:ph type="title"/>
          </p:nvPr>
        </p:nvSpPr>
        <p:spPr/>
        <p:txBody>
          <a:bodyPr/>
          <a:lstStyle/>
          <a:p>
            <a:r>
              <a:rPr lang="en-US" i="1" dirty="0"/>
              <a:t>Editors</a:t>
            </a:r>
            <a:r>
              <a:rPr lang="en-US" dirty="0"/>
              <a:t> : Key-bindings</a:t>
            </a:r>
          </a:p>
        </p:txBody>
      </p:sp>
      <p:sp>
        <p:nvSpPr>
          <p:cNvPr id="3" name="Content Placeholder 2">
            <a:extLst>
              <a:ext uri="{FF2B5EF4-FFF2-40B4-BE49-F238E27FC236}">
                <a16:creationId xmlns:a16="http://schemas.microsoft.com/office/drawing/2014/main" id="{E60F25BC-F037-4D08-B97F-DFB154858976}"/>
              </a:ext>
            </a:extLst>
          </p:cNvPr>
          <p:cNvSpPr>
            <a:spLocks noGrp="1"/>
          </p:cNvSpPr>
          <p:nvPr>
            <p:ph idx="1"/>
          </p:nvPr>
        </p:nvSpPr>
        <p:spPr/>
        <p:txBody>
          <a:bodyPr>
            <a:normAutofit lnSpcReduction="10000"/>
          </a:bodyPr>
          <a:lstStyle/>
          <a:p>
            <a:r>
              <a:rPr lang="en-US" dirty="0"/>
              <a:t>Tab / Terminal / Window Navigation</a:t>
            </a:r>
          </a:p>
          <a:p>
            <a:pPr lvl="1"/>
            <a:r>
              <a:rPr lang="en-US" dirty="0"/>
              <a:t>Cycle between tabs </a:t>
            </a:r>
            <a:r>
              <a:rPr lang="en-US" dirty="0">
                <a:solidFill>
                  <a:schemeClr val="accent2">
                    <a:lumMod val="50000"/>
                  </a:schemeClr>
                </a:solidFill>
              </a:rPr>
              <a:t>(Alt + Arrow Key)</a:t>
            </a:r>
          </a:p>
          <a:p>
            <a:pPr lvl="1"/>
            <a:r>
              <a:rPr lang="en-US" dirty="0"/>
              <a:t>Jump from editor to terminal </a:t>
            </a:r>
            <a:r>
              <a:rPr lang="en-US" dirty="0">
                <a:solidFill>
                  <a:schemeClr val="accent2">
                    <a:lumMod val="50000"/>
                  </a:schemeClr>
                </a:solidFill>
              </a:rPr>
              <a:t>(Alt + Arrow Key / Ctrl + z)</a:t>
            </a:r>
          </a:p>
          <a:p>
            <a:pPr lvl="1"/>
            <a:r>
              <a:rPr lang="en-US" dirty="0"/>
              <a:t>Split editor / terminal </a:t>
            </a:r>
            <a:r>
              <a:rPr lang="en-US" dirty="0">
                <a:solidFill>
                  <a:schemeClr val="accent2">
                    <a:lumMod val="50000"/>
                  </a:schemeClr>
                </a:solidFill>
              </a:rPr>
              <a:t>(Ctrl + x + 2/3)</a:t>
            </a:r>
          </a:p>
          <a:p>
            <a:pPr lvl="1"/>
            <a:r>
              <a:rPr lang="en-US" dirty="0"/>
              <a:t>Open new window / terminal </a:t>
            </a:r>
            <a:r>
              <a:rPr lang="en-US" dirty="0">
                <a:solidFill>
                  <a:schemeClr val="accent2">
                    <a:lumMod val="50000"/>
                  </a:schemeClr>
                </a:solidFill>
              </a:rPr>
              <a:t>(Ctrl + x + f)</a:t>
            </a:r>
          </a:p>
          <a:p>
            <a:r>
              <a:rPr lang="en-US" dirty="0"/>
              <a:t>Text Navigation</a:t>
            </a:r>
          </a:p>
          <a:p>
            <a:pPr lvl="1"/>
            <a:r>
              <a:rPr lang="en-US" dirty="0"/>
              <a:t>Start/end of line </a:t>
            </a:r>
            <a:r>
              <a:rPr lang="en-US" dirty="0">
                <a:solidFill>
                  <a:schemeClr val="accent2">
                    <a:lumMod val="50000"/>
                  </a:schemeClr>
                </a:solidFill>
              </a:rPr>
              <a:t>(Ctrl + a/e)</a:t>
            </a:r>
          </a:p>
          <a:p>
            <a:pPr lvl="1"/>
            <a:r>
              <a:rPr lang="en-US" dirty="0"/>
              <a:t>Start/end of paragraph </a:t>
            </a:r>
            <a:r>
              <a:rPr lang="en-US" dirty="0">
                <a:solidFill>
                  <a:schemeClr val="accent2">
                    <a:lumMod val="50000"/>
                  </a:schemeClr>
                </a:solidFill>
              </a:rPr>
              <a:t>(Ctrl + up/down)</a:t>
            </a:r>
          </a:p>
          <a:p>
            <a:pPr lvl="1"/>
            <a:r>
              <a:rPr lang="en-US" dirty="0"/>
              <a:t>Up/down page </a:t>
            </a:r>
            <a:r>
              <a:rPr lang="en-US" dirty="0">
                <a:solidFill>
                  <a:schemeClr val="accent2">
                    <a:lumMod val="50000"/>
                  </a:schemeClr>
                </a:solidFill>
              </a:rPr>
              <a:t>(Ctrl + v / Alt + v) </a:t>
            </a:r>
          </a:p>
          <a:p>
            <a:pPr lvl="1"/>
            <a:r>
              <a:rPr lang="en-US" b="1" dirty="0"/>
              <a:t>Search up/down </a:t>
            </a:r>
            <a:r>
              <a:rPr lang="en-US" b="1" dirty="0">
                <a:solidFill>
                  <a:schemeClr val="accent2">
                    <a:lumMod val="50000"/>
                  </a:schemeClr>
                </a:solidFill>
              </a:rPr>
              <a:t>(Ctrl + s / r)</a:t>
            </a:r>
            <a:endParaRPr lang="en-US" dirty="0">
              <a:solidFill>
                <a:schemeClr val="accent2">
                  <a:lumMod val="50000"/>
                </a:schemeClr>
              </a:solidFill>
            </a:endParaRPr>
          </a:p>
          <a:p>
            <a:r>
              <a:rPr lang="en-US" dirty="0"/>
              <a:t>Text Manipulation</a:t>
            </a:r>
          </a:p>
          <a:p>
            <a:pPr lvl="1"/>
            <a:r>
              <a:rPr lang="en-US" dirty="0"/>
              <a:t>Cut/Copy/Paste/Yank selection or line </a:t>
            </a:r>
            <a:r>
              <a:rPr lang="en-US" dirty="0">
                <a:solidFill>
                  <a:schemeClr val="accent2">
                    <a:lumMod val="50000"/>
                  </a:schemeClr>
                </a:solidFill>
              </a:rPr>
              <a:t>(Ctrl + W / Alt + W / Ctrl + Y)</a:t>
            </a:r>
          </a:p>
          <a:p>
            <a:pPr lvl="1"/>
            <a:r>
              <a:rPr lang="en-US" dirty="0"/>
              <a:t>Move line(s) </a:t>
            </a:r>
            <a:r>
              <a:rPr lang="en-US" dirty="0">
                <a:solidFill>
                  <a:schemeClr val="accent2">
                    <a:lumMod val="50000"/>
                  </a:schemeClr>
                </a:solidFill>
              </a:rPr>
              <a:t>(Ctrl + Alt + Arrow Keys)</a:t>
            </a:r>
          </a:p>
          <a:p>
            <a:pPr lvl="1"/>
            <a:r>
              <a:rPr lang="en-US" dirty="0"/>
              <a:t>Multiline type/select </a:t>
            </a:r>
            <a:r>
              <a:rPr lang="en-US" dirty="0">
                <a:solidFill>
                  <a:schemeClr val="accent2">
                    <a:lumMod val="50000"/>
                  </a:schemeClr>
                </a:solidFill>
              </a:rPr>
              <a:t>(Ctrl + Shift + Arrow Keys)</a:t>
            </a:r>
          </a:p>
        </p:txBody>
      </p:sp>
      <p:sp>
        <p:nvSpPr>
          <p:cNvPr id="4" name="Footer Placeholder 3">
            <a:extLst>
              <a:ext uri="{FF2B5EF4-FFF2-40B4-BE49-F238E27FC236}">
                <a16:creationId xmlns:a16="http://schemas.microsoft.com/office/drawing/2014/main" id="{66121D21-8D04-466E-AB61-67D0D13DEE04}"/>
              </a:ext>
            </a:extLst>
          </p:cNvPr>
          <p:cNvSpPr>
            <a:spLocks noGrp="1"/>
          </p:cNvSpPr>
          <p:nvPr>
            <p:ph type="ftr" sz="quarter" idx="11"/>
          </p:nvPr>
        </p:nvSpPr>
        <p:spPr/>
        <p:txBody>
          <a:bodyPr/>
          <a:lstStyle/>
          <a:p>
            <a:r>
              <a:rPr lang="en-US"/>
              <a:t>CFDRC Competition Sensitive</a:t>
            </a:r>
          </a:p>
        </p:txBody>
      </p:sp>
      <p:sp>
        <p:nvSpPr>
          <p:cNvPr id="5" name="Slide Number Placeholder 4">
            <a:extLst>
              <a:ext uri="{FF2B5EF4-FFF2-40B4-BE49-F238E27FC236}">
                <a16:creationId xmlns:a16="http://schemas.microsoft.com/office/drawing/2014/main" id="{843798BF-C30E-4339-9AEE-DFA79E94980F}"/>
              </a:ext>
            </a:extLst>
          </p:cNvPr>
          <p:cNvSpPr>
            <a:spLocks noGrp="1"/>
          </p:cNvSpPr>
          <p:nvPr>
            <p:ph type="sldNum" sz="quarter" idx="12"/>
          </p:nvPr>
        </p:nvSpPr>
        <p:spPr/>
        <p:txBody>
          <a:bodyPr/>
          <a:lstStyle/>
          <a:p>
            <a:fld id="{1E7F05D9-4C88-488C-AB39-4A3E3C81EC0E}" type="slidenum">
              <a:rPr lang="en-US" smtClean="0"/>
              <a:pPr/>
              <a:t>24</a:t>
            </a:fld>
            <a:endParaRPr lang="en-US"/>
          </a:p>
        </p:txBody>
      </p:sp>
    </p:spTree>
    <p:extLst>
      <p:ext uri="{BB962C8B-B14F-4D97-AF65-F5344CB8AC3E}">
        <p14:creationId xmlns:p14="http://schemas.microsoft.com/office/powerpoint/2010/main" val="27277932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B1BE3-74BC-4739-9B31-7D2279DF59D1}"/>
              </a:ext>
            </a:extLst>
          </p:cNvPr>
          <p:cNvSpPr>
            <a:spLocks noGrp="1"/>
          </p:cNvSpPr>
          <p:nvPr>
            <p:ph type="title"/>
          </p:nvPr>
        </p:nvSpPr>
        <p:spPr/>
        <p:txBody>
          <a:bodyPr>
            <a:normAutofit/>
          </a:bodyPr>
          <a:lstStyle/>
          <a:p>
            <a:r>
              <a:rPr lang="en-US" i="1" dirty="0"/>
              <a:t>Editors </a:t>
            </a:r>
            <a:r>
              <a:rPr lang="en-US" dirty="0"/>
              <a:t>: Coupling the Terminal &amp; Editor</a:t>
            </a:r>
          </a:p>
        </p:txBody>
      </p:sp>
      <p:sp>
        <p:nvSpPr>
          <p:cNvPr id="3" name="Content Placeholder 2">
            <a:extLst>
              <a:ext uri="{FF2B5EF4-FFF2-40B4-BE49-F238E27FC236}">
                <a16:creationId xmlns:a16="http://schemas.microsoft.com/office/drawing/2014/main" id="{4A7C366F-04E7-4F74-91FE-3E1F698ED029}"/>
              </a:ext>
            </a:extLst>
          </p:cNvPr>
          <p:cNvSpPr>
            <a:spLocks noGrp="1"/>
          </p:cNvSpPr>
          <p:nvPr>
            <p:ph idx="1"/>
          </p:nvPr>
        </p:nvSpPr>
        <p:spPr/>
        <p:txBody>
          <a:bodyPr/>
          <a:lstStyle/>
          <a:p>
            <a:r>
              <a:rPr lang="en-US" dirty="0"/>
              <a:t>Whether it’s integrating your terminal into your editor, or integrating your editor into your terminal, it’s important to be able to jump back and forth quickly, making the switch from editing text to compiling and debugging code quick and painless</a:t>
            </a:r>
          </a:p>
          <a:p>
            <a:r>
              <a:rPr lang="en-US" dirty="0"/>
              <a:t>In </a:t>
            </a:r>
            <a:r>
              <a:rPr lang="en-US" dirty="0">
                <a:solidFill>
                  <a:srgbClr val="00B050"/>
                </a:solidFill>
              </a:rPr>
              <a:t>Vim</a:t>
            </a:r>
            <a:r>
              <a:rPr lang="en-US" dirty="0"/>
              <a:t> this is all taken care of because </a:t>
            </a:r>
            <a:r>
              <a:rPr lang="en-US" dirty="0">
                <a:solidFill>
                  <a:srgbClr val="00B050"/>
                </a:solidFill>
              </a:rPr>
              <a:t>Vim</a:t>
            </a:r>
            <a:r>
              <a:rPr lang="en-US" dirty="0"/>
              <a:t> is in the terminal</a:t>
            </a:r>
          </a:p>
          <a:p>
            <a:pPr lvl="1"/>
            <a:r>
              <a:rPr lang="en-US" dirty="0"/>
              <a:t>You can create your own custom commands to make these process even quicker!</a:t>
            </a:r>
          </a:p>
          <a:p>
            <a:r>
              <a:rPr lang="en-US" dirty="0"/>
              <a:t>Likewise, using ‘</a:t>
            </a:r>
            <a:r>
              <a:rPr lang="en-US" dirty="0">
                <a:solidFill>
                  <a:srgbClr val="7030A0"/>
                </a:solidFill>
              </a:rPr>
              <a:t>emacs</a:t>
            </a:r>
            <a:r>
              <a:rPr lang="en-US" dirty="0"/>
              <a:t> –</a:t>
            </a:r>
            <a:r>
              <a:rPr lang="en-US" dirty="0" err="1"/>
              <a:t>nw</a:t>
            </a:r>
            <a:r>
              <a:rPr lang="en-US" dirty="0"/>
              <a:t>’ you can open </a:t>
            </a:r>
            <a:r>
              <a:rPr lang="en-US" dirty="0">
                <a:solidFill>
                  <a:srgbClr val="7030A0"/>
                </a:solidFill>
              </a:rPr>
              <a:t>Emacs</a:t>
            </a:r>
            <a:r>
              <a:rPr lang="en-US" dirty="0"/>
              <a:t> inside the terminal</a:t>
            </a:r>
          </a:p>
          <a:p>
            <a:pPr lvl="1"/>
            <a:r>
              <a:rPr lang="en-US" dirty="0"/>
              <a:t>Alternatively, you can open a terminal </a:t>
            </a:r>
            <a:r>
              <a:rPr lang="en-US" i="1" dirty="0"/>
              <a:t>inside </a:t>
            </a:r>
            <a:r>
              <a:rPr lang="en-US" dirty="0">
                <a:solidFill>
                  <a:srgbClr val="7030A0"/>
                </a:solidFill>
              </a:rPr>
              <a:t>Emacs</a:t>
            </a:r>
          </a:p>
          <a:p>
            <a:pPr lvl="1"/>
            <a:r>
              <a:rPr lang="en-US" dirty="0"/>
              <a:t>You can also create custom commands that run with M-x or your chosen key-binding</a:t>
            </a:r>
          </a:p>
        </p:txBody>
      </p:sp>
      <p:sp>
        <p:nvSpPr>
          <p:cNvPr id="4" name="Footer Placeholder 3">
            <a:extLst>
              <a:ext uri="{FF2B5EF4-FFF2-40B4-BE49-F238E27FC236}">
                <a16:creationId xmlns:a16="http://schemas.microsoft.com/office/drawing/2014/main" id="{279590CD-B2E6-4088-AF35-BCB926FBD364}"/>
              </a:ext>
            </a:extLst>
          </p:cNvPr>
          <p:cNvSpPr>
            <a:spLocks noGrp="1"/>
          </p:cNvSpPr>
          <p:nvPr>
            <p:ph type="ftr" sz="quarter" idx="11"/>
          </p:nvPr>
        </p:nvSpPr>
        <p:spPr/>
        <p:txBody>
          <a:bodyPr/>
          <a:lstStyle/>
          <a:p>
            <a:r>
              <a:rPr lang="en-US"/>
              <a:t>CFDRC Competition Sensitive</a:t>
            </a:r>
          </a:p>
        </p:txBody>
      </p:sp>
      <p:sp>
        <p:nvSpPr>
          <p:cNvPr id="5" name="Slide Number Placeholder 4">
            <a:extLst>
              <a:ext uri="{FF2B5EF4-FFF2-40B4-BE49-F238E27FC236}">
                <a16:creationId xmlns:a16="http://schemas.microsoft.com/office/drawing/2014/main" id="{EE3CDBB2-F3ED-4D80-87A1-DA00A1B155DD}"/>
              </a:ext>
            </a:extLst>
          </p:cNvPr>
          <p:cNvSpPr>
            <a:spLocks noGrp="1"/>
          </p:cNvSpPr>
          <p:nvPr>
            <p:ph type="sldNum" sz="quarter" idx="12"/>
          </p:nvPr>
        </p:nvSpPr>
        <p:spPr/>
        <p:txBody>
          <a:bodyPr/>
          <a:lstStyle/>
          <a:p>
            <a:fld id="{1E7F05D9-4C88-488C-AB39-4A3E3C81EC0E}" type="slidenum">
              <a:rPr lang="en-US" smtClean="0"/>
              <a:pPr/>
              <a:t>25</a:t>
            </a:fld>
            <a:endParaRPr lang="en-US"/>
          </a:p>
        </p:txBody>
      </p:sp>
    </p:spTree>
    <p:extLst>
      <p:ext uri="{BB962C8B-B14F-4D97-AF65-F5344CB8AC3E}">
        <p14:creationId xmlns:p14="http://schemas.microsoft.com/office/powerpoint/2010/main" val="38183802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BD8D180-4697-4F7D-AF9D-6E519DBD05E9}"/>
              </a:ext>
            </a:extLst>
          </p:cNvPr>
          <p:cNvSpPr>
            <a:spLocks noGrp="1"/>
          </p:cNvSpPr>
          <p:nvPr>
            <p:ph type="title"/>
          </p:nvPr>
        </p:nvSpPr>
        <p:spPr/>
        <p:txBody>
          <a:bodyPr/>
          <a:lstStyle/>
          <a:p>
            <a:r>
              <a:rPr lang="en-US"/>
              <a:t>General environment tips</a:t>
            </a:r>
          </a:p>
        </p:txBody>
      </p:sp>
      <p:sp>
        <p:nvSpPr>
          <p:cNvPr id="7" name="Text Placeholder 6">
            <a:extLst>
              <a:ext uri="{FF2B5EF4-FFF2-40B4-BE49-F238E27FC236}">
                <a16:creationId xmlns:a16="http://schemas.microsoft.com/office/drawing/2014/main" id="{A3AB30C7-C7F4-4635-818F-3F5D6DAF5550}"/>
              </a:ext>
            </a:extLst>
          </p:cNvPr>
          <p:cNvSpPr>
            <a:spLocks noGrp="1"/>
          </p:cNvSpPr>
          <p:nvPr>
            <p:ph type="body" idx="1"/>
          </p:nvPr>
        </p:nvSpPr>
        <p:spPr/>
        <p:txBody>
          <a:bodyPr/>
          <a:lstStyle/>
          <a:p>
            <a:r>
              <a:rPr lang="en-US" dirty="0"/>
              <a:t>Key-bindings Everywhere and Syncing Settings</a:t>
            </a:r>
          </a:p>
        </p:txBody>
      </p:sp>
      <p:sp>
        <p:nvSpPr>
          <p:cNvPr id="4" name="Footer Placeholder 3">
            <a:extLst>
              <a:ext uri="{FF2B5EF4-FFF2-40B4-BE49-F238E27FC236}">
                <a16:creationId xmlns:a16="http://schemas.microsoft.com/office/drawing/2014/main" id="{B73C0533-7FA3-4721-AF38-732788FC2D32}"/>
              </a:ext>
            </a:extLst>
          </p:cNvPr>
          <p:cNvSpPr>
            <a:spLocks noGrp="1"/>
          </p:cNvSpPr>
          <p:nvPr>
            <p:ph type="ftr" sz="quarter" idx="11"/>
          </p:nvPr>
        </p:nvSpPr>
        <p:spPr/>
        <p:txBody>
          <a:bodyPr/>
          <a:lstStyle/>
          <a:p>
            <a:r>
              <a:rPr lang="en-US"/>
              <a:t>CFDRC Competition Sensitive</a:t>
            </a:r>
          </a:p>
        </p:txBody>
      </p:sp>
      <p:sp>
        <p:nvSpPr>
          <p:cNvPr id="5" name="Slide Number Placeholder 4">
            <a:extLst>
              <a:ext uri="{FF2B5EF4-FFF2-40B4-BE49-F238E27FC236}">
                <a16:creationId xmlns:a16="http://schemas.microsoft.com/office/drawing/2014/main" id="{0E72C6F3-2382-43E9-BD72-F9BA629B4AE8}"/>
              </a:ext>
            </a:extLst>
          </p:cNvPr>
          <p:cNvSpPr>
            <a:spLocks noGrp="1"/>
          </p:cNvSpPr>
          <p:nvPr>
            <p:ph type="sldNum" sz="quarter" idx="12"/>
          </p:nvPr>
        </p:nvSpPr>
        <p:spPr/>
        <p:txBody>
          <a:bodyPr/>
          <a:lstStyle/>
          <a:p>
            <a:fld id="{1E7F05D9-4C88-488C-AB39-4A3E3C81EC0E}" type="slidenum">
              <a:rPr lang="en-US" smtClean="0"/>
              <a:pPr/>
              <a:t>26</a:t>
            </a:fld>
            <a:endParaRPr lang="en-US"/>
          </a:p>
        </p:txBody>
      </p:sp>
    </p:spTree>
    <p:extLst>
      <p:ext uri="{BB962C8B-B14F-4D97-AF65-F5344CB8AC3E}">
        <p14:creationId xmlns:p14="http://schemas.microsoft.com/office/powerpoint/2010/main" val="1613265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122E44-94DB-4D64-80AC-5495B5C4CA00}"/>
              </a:ext>
            </a:extLst>
          </p:cNvPr>
          <p:cNvSpPr>
            <a:spLocks noGrp="1"/>
          </p:cNvSpPr>
          <p:nvPr>
            <p:ph type="title"/>
          </p:nvPr>
        </p:nvSpPr>
        <p:spPr/>
        <p:txBody>
          <a:bodyPr>
            <a:normAutofit/>
          </a:bodyPr>
          <a:lstStyle/>
          <a:p>
            <a:r>
              <a:rPr lang="en-US" sz="2400" i="1"/>
              <a:t>General Environment Tips </a:t>
            </a:r>
            <a:r>
              <a:rPr lang="en-US" sz="2400"/>
              <a:t>: Keybindings Everywhere!</a:t>
            </a:r>
          </a:p>
        </p:txBody>
      </p:sp>
      <p:sp>
        <p:nvSpPr>
          <p:cNvPr id="3" name="Content Placeholder 2">
            <a:extLst>
              <a:ext uri="{FF2B5EF4-FFF2-40B4-BE49-F238E27FC236}">
                <a16:creationId xmlns:a16="http://schemas.microsoft.com/office/drawing/2014/main" id="{3E3575A7-1849-4E43-9BC1-6CFB1F7878E7}"/>
              </a:ext>
            </a:extLst>
          </p:cNvPr>
          <p:cNvSpPr>
            <a:spLocks noGrp="1"/>
          </p:cNvSpPr>
          <p:nvPr>
            <p:ph idx="1"/>
          </p:nvPr>
        </p:nvSpPr>
        <p:spPr/>
        <p:txBody>
          <a:bodyPr>
            <a:normAutofit fontScale="92500" lnSpcReduction="10000"/>
          </a:bodyPr>
          <a:lstStyle/>
          <a:p>
            <a:r>
              <a:rPr lang="en-US"/>
              <a:t>Key-bindings aren’t just for the terminal and editor, spend some time learning keybindings to navigate your workspace, browser, and OS in general</a:t>
            </a:r>
          </a:p>
          <a:p>
            <a:r>
              <a:rPr lang="en-US"/>
              <a:t>Navigate windows: </a:t>
            </a:r>
            <a:r>
              <a:rPr lang="en-US">
                <a:solidFill>
                  <a:schemeClr val="accent2">
                    <a:lumMod val="50000"/>
                  </a:schemeClr>
                </a:solidFill>
              </a:rPr>
              <a:t>Alt + Tab</a:t>
            </a:r>
            <a:r>
              <a:rPr lang="en-US"/>
              <a:t> </a:t>
            </a:r>
          </a:p>
          <a:p>
            <a:r>
              <a:rPr lang="en-US"/>
              <a:t>In Ubuntu:</a:t>
            </a:r>
          </a:p>
          <a:p>
            <a:pPr lvl="1"/>
            <a:r>
              <a:rPr lang="en-US"/>
              <a:t>Launch commands: </a:t>
            </a:r>
            <a:r>
              <a:rPr lang="en-US">
                <a:solidFill>
                  <a:schemeClr val="accent2">
                    <a:lumMod val="50000"/>
                  </a:schemeClr>
                </a:solidFill>
              </a:rPr>
              <a:t>Alt + F2</a:t>
            </a:r>
          </a:p>
          <a:p>
            <a:pPr lvl="1"/>
            <a:r>
              <a:rPr lang="en-US"/>
              <a:t>New terminal: </a:t>
            </a:r>
            <a:r>
              <a:rPr lang="en-US">
                <a:solidFill>
                  <a:schemeClr val="accent2">
                    <a:lumMod val="50000"/>
                  </a:schemeClr>
                </a:solidFill>
              </a:rPr>
              <a:t>Ctrl + Alt + T</a:t>
            </a:r>
          </a:p>
          <a:p>
            <a:pPr lvl="1"/>
            <a:r>
              <a:rPr lang="en-US"/>
              <a:t>Switch workspace: </a:t>
            </a:r>
            <a:r>
              <a:rPr lang="en-US">
                <a:solidFill>
                  <a:schemeClr val="accent2">
                    <a:lumMod val="50000"/>
                  </a:schemeClr>
                </a:solidFill>
              </a:rPr>
              <a:t>Ctrl + Shift + Arrow Keys</a:t>
            </a:r>
          </a:p>
          <a:p>
            <a:r>
              <a:rPr lang="en-US"/>
              <a:t>Most browsers have similar commands</a:t>
            </a:r>
          </a:p>
          <a:p>
            <a:pPr lvl="1"/>
            <a:r>
              <a:rPr lang="en-US"/>
              <a:t>New Tab : </a:t>
            </a:r>
            <a:r>
              <a:rPr lang="en-US">
                <a:solidFill>
                  <a:schemeClr val="accent2">
                    <a:lumMod val="50000"/>
                  </a:schemeClr>
                </a:solidFill>
              </a:rPr>
              <a:t>Ctrl + N</a:t>
            </a:r>
          </a:p>
          <a:p>
            <a:pPr lvl="1"/>
            <a:r>
              <a:rPr lang="en-US"/>
              <a:t>Cycle Tabs : </a:t>
            </a:r>
            <a:r>
              <a:rPr lang="en-US">
                <a:solidFill>
                  <a:schemeClr val="accent2">
                    <a:lumMod val="50000"/>
                  </a:schemeClr>
                </a:solidFill>
              </a:rPr>
              <a:t>Ctrl + Tab </a:t>
            </a:r>
            <a:r>
              <a:rPr lang="en-US"/>
              <a:t>(</a:t>
            </a:r>
            <a:r>
              <a:rPr lang="en-US">
                <a:solidFill>
                  <a:schemeClr val="accent2">
                    <a:lumMod val="50000"/>
                  </a:schemeClr>
                </a:solidFill>
              </a:rPr>
              <a:t>Ctrl</a:t>
            </a:r>
            <a:r>
              <a:rPr lang="en-US"/>
              <a:t> </a:t>
            </a:r>
            <a:r>
              <a:rPr lang="en-US">
                <a:solidFill>
                  <a:schemeClr val="accent2">
                    <a:lumMod val="50000"/>
                  </a:schemeClr>
                </a:solidFill>
              </a:rPr>
              <a:t>+</a:t>
            </a:r>
            <a:r>
              <a:rPr lang="en-US"/>
              <a:t> </a:t>
            </a:r>
            <a:r>
              <a:rPr lang="en-US">
                <a:solidFill>
                  <a:schemeClr val="accent2">
                    <a:lumMod val="50000"/>
                  </a:schemeClr>
                </a:solidFill>
              </a:rPr>
              <a:t>Shift + Tab</a:t>
            </a:r>
            <a:r>
              <a:rPr lang="en-US"/>
              <a:t> to go backwards)</a:t>
            </a:r>
          </a:p>
          <a:p>
            <a:pPr lvl="1"/>
            <a:r>
              <a:rPr lang="en-US"/>
              <a:t>Go to Address Bar : </a:t>
            </a:r>
            <a:r>
              <a:rPr lang="en-US">
                <a:solidFill>
                  <a:schemeClr val="accent2">
                    <a:lumMod val="50000"/>
                  </a:schemeClr>
                </a:solidFill>
              </a:rPr>
              <a:t>Ctrl + E</a:t>
            </a:r>
          </a:p>
          <a:p>
            <a:r>
              <a:rPr lang="en-US"/>
              <a:t>Comparison Table for browsers : </a:t>
            </a:r>
          </a:p>
          <a:p>
            <a:pPr lvl="1"/>
            <a:r>
              <a:rPr lang="en-US">
                <a:hlinkClick r:id="rId2"/>
              </a:rPr>
              <a:t>http://dmcritchie.mvps.org/firefox/keyboard.htm</a:t>
            </a:r>
            <a:endParaRPr lang="en-US"/>
          </a:p>
          <a:p>
            <a:pPr lvl="1"/>
            <a:endParaRPr lang="en-US"/>
          </a:p>
          <a:p>
            <a:pPr lvl="1"/>
            <a:endParaRPr lang="en-US"/>
          </a:p>
        </p:txBody>
      </p:sp>
      <p:sp>
        <p:nvSpPr>
          <p:cNvPr id="4" name="Footer Placeholder 3">
            <a:extLst>
              <a:ext uri="{FF2B5EF4-FFF2-40B4-BE49-F238E27FC236}">
                <a16:creationId xmlns:a16="http://schemas.microsoft.com/office/drawing/2014/main" id="{86BDC656-D622-4FCF-BB18-D7A6114D8E26}"/>
              </a:ext>
            </a:extLst>
          </p:cNvPr>
          <p:cNvSpPr>
            <a:spLocks noGrp="1"/>
          </p:cNvSpPr>
          <p:nvPr>
            <p:ph type="ftr" sz="quarter" idx="11"/>
          </p:nvPr>
        </p:nvSpPr>
        <p:spPr/>
        <p:txBody>
          <a:bodyPr/>
          <a:lstStyle/>
          <a:p>
            <a:r>
              <a:rPr lang="en-US"/>
              <a:t>CFDRC Competition Sensitive</a:t>
            </a:r>
          </a:p>
        </p:txBody>
      </p:sp>
      <p:sp>
        <p:nvSpPr>
          <p:cNvPr id="5" name="Slide Number Placeholder 4">
            <a:extLst>
              <a:ext uri="{FF2B5EF4-FFF2-40B4-BE49-F238E27FC236}">
                <a16:creationId xmlns:a16="http://schemas.microsoft.com/office/drawing/2014/main" id="{6739F7CA-9B94-4170-894A-931F2F71DC52}"/>
              </a:ext>
            </a:extLst>
          </p:cNvPr>
          <p:cNvSpPr>
            <a:spLocks noGrp="1"/>
          </p:cNvSpPr>
          <p:nvPr>
            <p:ph type="sldNum" sz="quarter" idx="12"/>
          </p:nvPr>
        </p:nvSpPr>
        <p:spPr/>
        <p:txBody>
          <a:bodyPr/>
          <a:lstStyle/>
          <a:p>
            <a:fld id="{1E7F05D9-4C88-488C-AB39-4A3E3C81EC0E}" type="slidenum">
              <a:rPr lang="en-US" smtClean="0"/>
              <a:pPr/>
              <a:t>27</a:t>
            </a:fld>
            <a:endParaRPr lang="en-US"/>
          </a:p>
        </p:txBody>
      </p:sp>
    </p:spTree>
    <p:extLst>
      <p:ext uri="{BB962C8B-B14F-4D97-AF65-F5344CB8AC3E}">
        <p14:creationId xmlns:p14="http://schemas.microsoft.com/office/powerpoint/2010/main" val="41111677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6EB4E9-8545-4840-86E4-6C5FB4B3A80F}"/>
              </a:ext>
            </a:extLst>
          </p:cNvPr>
          <p:cNvSpPr>
            <a:spLocks noGrp="1"/>
          </p:cNvSpPr>
          <p:nvPr>
            <p:ph type="title"/>
          </p:nvPr>
        </p:nvSpPr>
        <p:spPr/>
        <p:txBody>
          <a:bodyPr>
            <a:normAutofit/>
          </a:bodyPr>
          <a:lstStyle/>
          <a:p>
            <a:r>
              <a:rPr lang="en-US" sz="2400" i="1"/>
              <a:t>General Environment Tips </a:t>
            </a:r>
            <a:r>
              <a:rPr lang="en-US" sz="2400"/>
              <a:t>: Settings Sync</a:t>
            </a:r>
          </a:p>
        </p:txBody>
      </p:sp>
      <p:sp>
        <p:nvSpPr>
          <p:cNvPr id="3" name="Content Placeholder 2">
            <a:extLst>
              <a:ext uri="{FF2B5EF4-FFF2-40B4-BE49-F238E27FC236}">
                <a16:creationId xmlns:a16="http://schemas.microsoft.com/office/drawing/2014/main" id="{D345D33C-F0DE-4D7C-B983-6E221936C2CC}"/>
              </a:ext>
            </a:extLst>
          </p:cNvPr>
          <p:cNvSpPr>
            <a:spLocks noGrp="1"/>
          </p:cNvSpPr>
          <p:nvPr>
            <p:ph idx="1"/>
          </p:nvPr>
        </p:nvSpPr>
        <p:spPr/>
        <p:txBody>
          <a:bodyPr/>
          <a:lstStyle/>
          <a:p>
            <a:r>
              <a:rPr lang="en-US" dirty="0"/>
              <a:t>So now you’ve installed 37 different terminal extensions and spent hours perfecting your key-bindings. And now you get a new machine…or you have to work on a remote system…or you have to spin up a new virtual machine for a new project…or you’re working from home and your setup there isn’t quite as pristine</a:t>
            </a:r>
          </a:p>
          <a:p>
            <a:r>
              <a:rPr lang="en-US" dirty="0"/>
              <a:t>This is inevitable, it will happen at some point! And you will get a few of the major items but forgo getting your full setup again</a:t>
            </a:r>
          </a:p>
          <a:p>
            <a:r>
              <a:rPr lang="en-US" dirty="0"/>
              <a:t>Time to sync those dotfiles!</a:t>
            </a:r>
          </a:p>
        </p:txBody>
      </p:sp>
      <p:sp>
        <p:nvSpPr>
          <p:cNvPr id="4" name="Footer Placeholder 3">
            <a:extLst>
              <a:ext uri="{FF2B5EF4-FFF2-40B4-BE49-F238E27FC236}">
                <a16:creationId xmlns:a16="http://schemas.microsoft.com/office/drawing/2014/main" id="{E3BFDAC1-BD15-4251-BEC2-73D5F255310C}"/>
              </a:ext>
            </a:extLst>
          </p:cNvPr>
          <p:cNvSpPr>
            <a:spLocks noGrp="1"/>
          </p:cNvSpPr>
          <p:nvPr>
            <p:ph type="ftr" sz="quarter" idx="11"/>
          </p:nvPr>
        </p:nvSpPr>
        <p:spPr/>
        <p:txBody>
          <a:bodyPr/>
          <a:lstStyle/>
          <a:p>
            <a:r>
              <a:rPr lang="en-US"/>
              <a:t>CFDRC Competition Sensitive</a:t>
            </a:r>
          </a:p>
        </p:txBody>
      </p:sp>
      <p:sp>
        <p:nvSpPr>
          <p:cNvPr id="5" name="Slide Number Placeholder 4">
            <a:extLst>
              <a:ext uri="{FF2B5EF4-FFF2-40B4-BE49-F238E27FC236}">
                <a16:creationId xmlns:a16="http://schemas.microsoft.com/office/drawing/2014/main" id="{DE6ADB8D-43C5-4D6C-8304-11E77F041FAB}"/>
              </a:ext>
            </a:extLst>
          </p:cNvPr>
          <p:cNvSpPr>
            <a:spLocks noGrp="1"/>
          </p:cNvSpPr>
          <p:nvPr>
            <p:ph type="sldNum" sz="quarter" idx="12"/>
          </p:nvPr>
        </p:nvSpPr>
        <p:spPr/>
        <p:txBody>
          <a:bodyPr/>
          <a:lstStyle/>
          <a:p>
            <a:fld id="{1E7F05D9-4C88-488C-AB39-4A3E3C81EC0E}" type="slidenum">
              <a:rPr lang="en-US" smtClean="0"/>
              <a:pPr/>
              <a:t>28</a:t>
            </a:fld>
            <a:endParaRPr lang="en-US"/>
          </a:p>
        </p:txBody>
      </p:sp>
    </p:spTree>
    <p:extLst>
      <p:ext uri="{BB962C8B-B14F-4D97-AF65-F5344CB8AC3E}">
        <p14:creationId xmlns:p14="http://schemas.microsoft.com/office/powerpoint/2010/main" val="2508095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6EB4E9-8545-4840-86E4-6C5FB4B3A80F}"/>
              </a:ext>
            </a:extLst>
          </p:cNvPr>
          <p:cNvSpPr>
            <a:spLocks noGrp="1"/>
          </p:cNvSpPr>
          <p:nvPr>
            <p:ph type="title"/>
          </p:nvPr>
        </p:nvSpPr>
        <p:spPr/>
        <p:txBody>
          <a:bodyPr>
            <a:normAutofit/>
          </a:bodyPr>
          <a:lstStyle/>
          <a:p>
            <a:r>
              <a:rPr lang="en-US" sz="2400" i="1"/>
              <a:t>General Environment Tips </a:t>
            </a:r>
            <a:r>
              <a:rPr lang="en-US" sz="2400"/>
              <a:t>: Settings Sync</a:t>
            </a:r>
          </a:p>
        </p:txBody>
      </p:sp>
      <p:sp>
        <p:nvSpPr>
          <p:cNvPr id="3" name="Content Placeholder 2">
            <a:extLst>
              <a:ext uri="{FF2B5EF4-FFF2-40B4-BE49-F238E27FC236}">
                <a16:creationId xmlns:a16="http://schemas.microsoft.com/office/drawing/2014/main" id="{D345D33C-F0DE-4D7C-B983-6E221936C2CC}"/>
              </a:ext>
            </a:extLst>
          </p:cNvPr>
          <p:cNvSpPr>
            <a:spLocks noGrp="1"/>
          </p:cNvSpPr>
          <p:nvPr>
            <p:ph idx="1"/>
          </p:nvPr>
        </p:nvSpPr>
        <p:spPr/>
        <p:txBody>
          <a:bodyPr/>
          <a:lstStyle/>
          <a:p>
            <a:r>
              <a:rPr lang="en-US" dirty="0"/>
              <a:t>Add your dotfiles to a personal GitLab/Hub repo</a:t>
            </a:r>
          </a:p>
          <a:p>
            <a:pPr lvl="1"/>
            <a:r>
              <a:rPr lang="en-US" dirty="0"/>
              <a:t>.config, .</a:t>
            </a:r>
            <a:r>
              <a:rPr lang="en-US" dirty="0" err="1"/>
              <a:t>ssh</a:t>
            </a:r>
            <a:r>
              <a:rPr lang="en-US" dirty="0"/>
              <a:t>, .emacs/</a:t>
            </a:r>
            <a:r>
              <a:rPr lang="en-US" dirty="0" err="1"/>
              <a:t>init.el</a:t>
            </a:r>
            <a:r>
              <a:rPr lang="en-US" dirty="0"/>
              <a:t>, .</a:t>
            </a:r>
            <a:r>
              <a:rPr lang="en-US" dirty="0" err="1"/>
              <a:t>bashrc</a:t>
            </a:r>
            <a:r>
              <a:rPr lang="en-US" dirty="0"/>
              <a:t>, .</a:t>
            </a:r>
            <a:r>
              <a:rPr lang="en-US" dirty="0" err="1"/>
              <a:t>zshrc</a:t>
            </a:r>
            <a:endParaRPr lang="en-US" dirty="0"/>
          </a:p>
          <a:p>
            <a:pPr lvl="1"/>
            <a:r>
              <a:rPr lang="en-US" dirty="0"/>
              <a:t>This also allows you to test other people’s setups!</a:t>
            </a:r>
          </a:p>
          <a:p>
            <a:pPr lvl="1"/>
            <a:r>
              <a:rPr lang="en-US" dirty="0" err="1"/>
              <a:t>Symlinks</a:t>
            </a:r>
            <a:r>
              <a:rPr lang="en-US" dirty="0"/>
              <a:t>, GNU Stow, </a:t>
            </a:r>
            <a:r>
              <a:rPr lang="en-US" dirty="0" err="1"/>
              <a:t>rsync</a:t>
            </a:r>
            <a:endParaRPr lang="en-US" dirty="0"/>
          </a:p>
          <a:p>
            <a:r>
              <a:rPr lang="en-US" dirty="0"/>
              <a:t>Create scripts to install all your desired packages, and set up your environment how you like it</a:t>
            </a:r>
          </a:p>
          <a:p>
            <a:r>
              <a:rPr lang="en-US" dirty="0"/>
              <a:t>Use </a:t>
            </a:r>
            <a:r>
              <a:rPr lang="en-US" dirty="0" err="1"/>
              <a:t>VSCode</a:t>
            </a:r>
            <a:r>
              <a:rPr lang="en-US" dirty="0"/>
              <a:t> settings sync:</a:t>
            </a:r>
          </a:p>
          <a:p>
            <a:pPr lvl="1"/>
            <a:r>
              <a:rPr lang="en-US"/>
              <a:t>I </a:t>
            </a:r>
            <a:r>
              <a:rPr lang="en-US" dirty="0"/>
              <a:t>use this across 6 different machines with Windows 7, 10 and Linux operating systems</a:t>
            </a:r>
          </a:p>
          <a:p>
            <a:pPr lvl="2"/>
            <a:r>
              <a:rPr lang="en-US" dirty="0"/>
              <a:t>You can actually add pragmas to apply different settings depending on OS and host machine name!</a:t>
            </a:r>
          </a:p>
        </p:txBody>
      </p:sp>
      <p:sp>
        <p:nvSpPr>
          <p:cNvPr id="4" name="Footer Placeholder 3">
            <a:extLst>
              <a:ext uri="{FF2B5EF4-FFF2-40B4-BE49-F238E27FC236}">
                <a16:creationId xmlns:a16="http://schemas.microsoft.com/office/drawing/2014/main" id="{E3BFDAC1-BD15-4251-BEC2-73D5F255310C}"/>
              </a:ext>
            </a:extLst>
          </p:cNvPr>
          <p:cNvSpPr>
            <a:spLocks noGrp="1"/>
          </p:cNvSpPr>
          <p:nvPr>
            <p:ph type="ftr" sz="quarter" idx="11"/>
          </p:nvPr>
        </p:nvSpPr>
        <p:spPr/>
        <p:txBody>
          <a:bodyPr/>
          <a:lstStyle/>
          <a:p>
            <a:r>
              <a:rPr lang="en-US"/>
              <a:t>CFDRC Competition Sensitive</a:t>
            </a:r>
          </a:p>
        </p:txBody>
      </p:sp>
      <p:sp>
        <p:nvSpPr>
          <p:cNvPr id="5" name="Slide Number Placeholder 4">
            <a:extLst>
              <a:ext uri="{FF2B5EF4-FFF2-40B4-BE49-F238E27FC236}">
                <a16:creationId xmlns:a16="http://schemas.microsoft.com/office/drawing/2014/main" id="{DE6ADB8D-43C5-4D6C-8304-11E77F041FAB}"/>
              </a:ext>
            </a:extLst>
          </p:cNvPr>
          <p:cNvSpPr>
            <a:spLocks noGrp="1"/>
          </p:cNvSpPr>
          <p:nvPr>
            <p:ph type="sldNum" sz="quarter" idx="12"/>
          </p:nvPr>
        </p:nvSpPr>
        <p:spPr/>
        <p:txBody>
          <a:bodyPr/>
          <a:lstStyle/>
          <a:p>
            <a:fld id="{1E7F05D9-4C88-488C-AB39-4A3E3C81EC0E}" type="slidenum">
              <a:rPr lang="en-US" smtClean="0"/>
              <a:pPr/>
              <a:t>29</a:t>
            </a:fld>
            <a:endParaRPr lang="en-US"/>
          </a:p>
        </p:txBody>
      </p:sp>
    </p:spTree>
    <p:extLst>
      <p:ext uri="{BB962C8B-B14F-4D97-AF65-F5344CB8AC3E}">
        <p14:creationId xmlns:p14="http://schemas.microsoft.com/office/powerpoint/2010/main" val="42080415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B4EBAA-14FB-48C7-904C-0DBF4EFA3AAE}"/>
              </a:ext>
            </a:extLst>
          </p:cNvPr>
          <p:cNvSpPr>
            <a:spLocks noGrp="1"/>
          </p:cNvSpPr>
          <p:nvPr>
            <p:ph type="title"/>
          </p:nvPr>
        </p:nvSpPr>
        <p:spPr/>
        <p:txBody>
          <a:bodyPr/>
          <a:lstStyle/>
          <a:p>
            <a:r>
              <a:rPr lang="en-US"/>
              <a:t>Overview</a:t>
            </a:r>
          </a:p>
        </p:txBody>
      </p:sp>
      <p:sp>
        <p:nvSpPr>
          <p:cNvPr id="9" name="Content Placeholder 8">
            <a:extLst>
              <a:ext uri="{FF2B5EF4-FFF2-40B4-BE49-F238E27FC236}">
                <a16:creationId xmlns:a16="http://schemas.microsoft.com/office/drawing/2014/main" id="{400C5463-B53F-4A48-A8BC-AD7E168B502C}"/>
              </a:ext>
            </a:extLst>
          </p:cNvPr>
          <p:cNvSpPr>
            <a:spLocks noGrp="1"/>
          </p:cNvSpPr>
          <p:nvPr>
            <p:ph idx="1"/>
          </p:nvPr>
        </p:nvSpPr>
        <p:spPr/>
        <p:txBody>
          <a:bodyPr>
            <a:normAutofit/>
          </a:bodyPr>
          <a:lstStyle/>
          <a:p>
            <a:r>
              <a:rPr lang="en-US" dirty="0"/>
              <a:t>The terminal</a:t>
            </a:r>
          </a:p>
          <a:p>
            <a:pPr lvl="1"/>
            <a:r>
              <a:rPr lang="en-US" dirty="0"/>
              <a:t>A Linux-like environment on Windows</a:t>
            </a:r>
          </a:p>
          <a:p>
            <a:pPr lvl="1"/>
            <a:r>
              <a:rPr lang="en-US" dirty="0"/>
              <a:t>Unix Philosophy</a:t>
            </a:r>
          </a:p>
          <a:p>
            <a:pPr lvl="1"/>
            <a:r>
              <a:rPr lang="en-US" dirty="0"/>
              <a:t>Terminal tools + extensions</a:t>
            </a:r>
          </a:p>
          <a:p>
            <a:pPr lvl="1"/>
            <a:r>
              <a:rPr lang="en-US" dirty="0"/>
              <a:t>Scripts, automation</a:t>
            </a:r>
            <a:r>
              <a:rPr lang="en-US"/>
              <a:t>, aliases</a:t>
            </a:r>
            <a:endParaRPr lang="en-US" dirty="0"/>
          </a:p>
          <a:p>
            <a:r>
              <a:rPr lang="en-US" dirty="0"/>
              <a:t>Choosing a text editor</a:t>
            </a:r>
          </a:p>
          <a:p>
            <a:pPr lvl="1"/>
            <a:r>
              <a:rPr lang="en-US" dirty="0"/>
              <a:t>Brief history of text editors</a:t>
            </a:r>
          </a:p>
          <a:p>
            <a:pPr lvl="1"/>
            <a:r>
              <a:rPr lang="en-US" dirty="0"/>
              <a:t>How to choose an editor</a:t>
            </a:r>
          </a:p>
          <a:p>
            <a:r>
              <a:rPr lang="en-US" dirty="0"/>
              <a:t>General environment setup tips</a:t>
            </a:r>
          </a:p>
          <a:p>
            <a:pPr lvl="1"/>
            <a:r>
              <a:rPr lang="en-US" dirty="0"/>
              <a:t>Beyond the terminal + text editor</a:t>
            </a:r>
          </a:p>
          <a:p>
            <a:pPr lvl="1"/>
            <a:r>
              <a:rPr lang="en-US" dirty="0"/>
              <a:t>Syncing settings across multiple machines</a:t>
            </a:r>
          </a:p>
          <a:p>
            <a:pPr lvl="1"/>
            <a:r>
              <a:rPr lang="en-US" dirty="0"/>
              <a:t>Theming + pretty colors</a:t>
            </a:r>
          </a:p>
        </p:txBody>
      </p:sp>
      <p:sp>
        <p:nvSpPr>
          <p:cNvPr id="4" name="Footer Placeholder 3">
            <a:extLst>
              <a:ext uri="{FF2B5EF4-FFF2-40B4-BE49-F238E27FC236}">
                <a16:creationId xmlns:a16="http://schemas.microsoft.com/office/drawing/2014/main" id="{7F6CEF43-379E-4A50-B885-30C59D57F66E}"/>
              </a:ext>
            </a:extLst>
          </p:cNvPr>
          <p:cNvSpPr>
            <a:spLocks noGrp="1"/>
          </p:cNvSpPr>
          <p:nvPr>
            <p:ph type="ftr" sz="quarter" idx="11"/>
          </p:nvPr>
        </p:nvSpPr>
        <p:spPr/>
        <p:txBody>
          <a:bodyPr/>
          <a:lstStyle/>
          <a:p>
            <a:r>
              <a:rPr lang="en-US"/>
              <a:t>CFDRC Competition Sensitive</a:t>
            </a:r>
          </a:p>
        </p:txBody>
      </p:sp>
      <p:sp>
        <p:nvSpPr>
          <p:cNvPr id="5" name="Slide Number Placeholder 4">
            <a:extLst>
              <a:ext uri="{FF2B5EF4-FFF2-40B4-BE49-F238E27FC236}">
                <a16:creationId xmlns:a16="http://schemas.microsoft.com/office/drawing/2014/main" id="{B53D7CAF-1188-4C40-8BA0-C2251A476C32}"/>
              </a:ext>
            </a:extLst>
          </p:cNvPr>
          <p:cNvSpPr>
            <a:spLocks noGrp="1"/>
          </p:cNvSpPr>
          <p:nvPr>
            <p:ph type="sldNum" sz="quarter" idx="12"/>
          </p:nvPr>
        </p:nvSpPr>
        <p:spPr/>
        <p:txBody>
          <a:bodyPr/>
          <a:lstStyle/>
          <a:p>
            <a:fld id="{1E7F05D9-4C88-488C-AB39-4A3E3C81EC0E}" type="slidenum">
              <a:rPr lang="en-US" smtClean="0"/>
              <a:pPr/>
              <a:t>3</a:t>
            </a:fld>
            <a:endParaRPr lang="en-US"/>
          </a:p>
        </p:txBody>
      </p:sp>
    </p:spTree>
    <p:extLst>
      <p:ext uri="{BB962C8B-B14F-4D97-AF65-F5344CB8AC3E}">
        <p14:creationId xmlns:p14="http://schemas.microsoft.com/office/powerpoint/2010/main" val="24744208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B7FB26-1F0F-4093-AD14-CA96D1E11C87}"/>
              </a:ext>
            </a:extLst>
          </p:cNvPr>
          <p:cNvSpPr>
            <a:spLocks noGrp="1"/>
          </p:cNvSpPr>
          <p:nvPr>
            <p:ph type="title"/>
          </p:nvPr>
        </p:nvSpPr>
        <p:spPr/>
        <p:txBody>
          <a:bodyPr/>
          <a:lstStyle/>
          <a:p>
            <a:r>
              <a:rPr lang="en-US"/>
              <a:t>what’s cookin’ good lookin’?</a:t>
            </a:r>
          </a:p>
        </p:txBody>
      </p:sp>
      <p:sp>
        <p:nvSpPr>
          <p:cNvPr id="3" name="Text Placeholder 2">
            <a:extLst>
              <a:ext uri="{FF2B5EF4-FFF2-40B4-BE49-F238E27FC236}">
                <a16:creationId xmlns:a16="http://schemas.microsoft.com/office/drawing/2014/main" id="{ED0072B0-5C19-4647-A4BF-4D25CB27BDE4}"/>
              </a:ext>
            </a:extLst>
          </p:cNvPr>
          <p:cNvSpPr>
            <a:spLocks noGrp="1"/>
          </p:cNvSpPr>
          <p:nvPr>
            <p:ph type="body" idx="1"/>
          </p:nvPr>
        </p:nvSpPr>
        <p:spPr/>
        <p:txBody>
          <a:bodyPr/>
          <a:lstStyle/>
          <a:p>
            <a:r>
              <a:rPr lang="en-US"/>
              <a:t>The Most Important Part of Effective Work Environments</a:t>
            </a:r>
          </a:p>
        </p:txBody>
      </p:sp>
      <p:sp>
        <p:nvSpPr>
          <p:cNvPr id="4" name="Footer Placeholder 3">
            <a:extLst>
              <a:ext uri="{FF2B5EF4-FFF2-40B4-BE49-F238E27FC236}">
                <a16:creationId xmlns:a16="http://schemas.microsoft.com/office/drawing/2014/main" id="{FF6FEF81-C4CC-47D6-8EBC-3155F1E937B2}"/>
              </a:ext>
            </a:extLst>
          </p:cNvPr>
          <p:cNvSpPr>
            <a:spLocks noGrp="1"/>
          </p:cNvSpPr>
          <p:nvPr>
            <p:ph type="ftr" sz="quarter" idx="11"/>
          </p:nvPr>
        </p:nvSpPr>
        <p:spPr/>
        <p:txBody>
          <a:bodyPr/>
          <a:lstStyle/>
          <a:p>
            <a:r>
              <a:rPr lang="en-US"/>
              <a:t>CFDRC Competition Sensitive</a:t>
            </a:r>
          </a:p>
        </p:txBody>
      </p:sp>
      <p:sp>
        <p:nvSpPr>
          <p:cNvPr id="5" name="Slide Number Placeholder 4">
            <a:extLst>
              <a:ext uri="{FF2B5EF4-FFF2-40B4-BE49-F238E27FC236}">
                <a16:creationId xmlns:a16="http://schemas.microsoft.com/office/drawing/2014/main" id="{F355F413-CE19-4E63-A779-A1A711AF1AB2}"/>
              </a:ext>
            </a:extLst>
          </p:cNvPr>
          <p:cNvSpPr>
            <a:spLocks noGrp="1"/>
          </p:cNvSpPr>
          <p:nvPr>
            <p:ph type="sldNum" sz="quarter" idx="12"/>
          </p:nvPr>
        </p:nvSpPr>
        <p:spPr/>
        <p:txBody>
          <a:bodyPr/>
          <a:lstStyle/>
          <a:p>
            <a:fld id="{1E7F05D9-4C88-488C-AB39-4A3E3C81EC0E}" type="slidenum">
              <a:rPr lang="en-US" smtClean="0"/>
              <a:pPr/>
              <a:t>30</a:t>
            </a:fld>
            <a:endParaRPr lang="en-US"/>
          </a:p>
        </p:txBody>
      </p:sp>
    </p:spTree>
    <p:extLst>
      <p:ext uri="{BB962C8B-B14F-4D97-AF65-F5344CB8AC3E}">
        <p14:creationId xmlns:p14="http://schemas.microsoft.com/office/powerpoint/2010/main" val="20753558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D03ADA-13DC-45D6-A3D7-C2C0554C75E4}"/>
              </a:ext>
            </a:extLst>
          </p:cNvPr>
          <p:cNvSpPr>
            <a:spLocks noGrp="1"/>
          </p:cNvSpPr>
          <p:nvPr>
            <p:ph type="title"/>
          </p:nvPr>
        </p:nvSpPr>
        <p:spPr/>
        <p:txBody>
          <a:bodyPr/>
          <a:lstStyle/>
          <a:p>
            <a:endParaRPr lang="en-US"/>
          </a:p>
        </p:txBody>
      </p:sp>
      <p:pic>
        <p:nvPicPr>
          <p:cNvPr id="7" name="Content Placeholder 6">
            <a:extLst>
              <a:ext uri="{FF2B5EF4-FFF2-40B4-BE49-F238E27FC236}">
                <a16:creationId xmlns:a16="http://schemas.microsoft.com/office/drawing/2014/main" id="{E4895435-A073-4833-B0DD-5AD4C207B46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1382255"/>
            <a:ext cx="8229600" cy="4626890"/>
          </a:xfrm>
        </p:spPr>
      </p:pic>
      <p:sp>
        <p:nvSpPr>
          <p:cNvPr id="4" name="Footer Placeholder 3">
            <a:extLst>
              <a:ext uri="{FF2B5EF4-FFF2-40B4-BE49-F238E27FC236}">
                <a16:creationId xmlns:a16="http://schemas.microsoft.com/office/drawing/2014/main" id="{E75B3C56-5834-4A2C-A06D-19EB1E756F3B}"/>
              </a:ext>
            </a:extLst>
          </p:cNvPr>
          <p:cNvSpPr>
            <a:spLocks noGrp="1"/>
          </p:cNvSpPr>
          <p:nvPr>
            <p:ph type="ftr" sz="quarter" idx="11"/>
          </p:nvPr>
        </p:nvSpPr>
        <p:spPr/>
        <p:txBody>
          <a:bodyPr/>
          <a:lstStyle/>
          <a:p>
            <a:r>
              <a:rPr lang="en-US"/>
              <a:t>CFDRC Competition Sensitive</a:t>
            </a:r>
          </a:p>
        </p:txBody>
      </p:sp>
      <p:sp>
        <p:nvSpPr>
          <p:cNvPr id="5" name="Slide Number Placeholder 4">
            <a:extLst>
              <a:ext uri="{FF2B5EF4-FFF2-40B4-BE49-F238E27FC236}">
                <a16:creationId xmlns:a16="http://schemas.microsoft.com/office/drawing/2014/main" id="{FE6BB34C-E2BD-4E1F-9A53-18340E94FBC0}"/>
              </a:ext>
            </a:extLst>
          </p:cNvPr>
          <p:cNvSpPr>
            <a:spLocks noGrp="1"/>
          </p:cNvSpPr>
          <p:nvPr>
            <p:ph type="sldNum" sz="quarter" idx="12"/>
          </p:nvPr>
        </p:nvSpPr>
        <p:spPr/>
        <p:txBody>
          <a:bodyPr/>
          <a:lstStyle/>
          <a:p>
            <a:fld id="{1E7F05D9-4C88-488C-AB39-4A3E3C81EC0E}" type="slidenum">
              <a:rPr lang="en-US" smtClean="0"/>
              <a:pPr/>
              <a:t>31</a:t>
            </a:fld>
            <a:endParaRPr lang="en-US"/>
          </a:p>
        </p:txBody>
      </p:sp>
    </p:spTree>
    <p:extLst>
      <p:ext uri="{BB962C8B-B14F-4D97-AF65-F5344CB8AC3E}">
        <p14:creationId xmlns:p14="http://schemas.microsoft.com/office/powerpoint/2010/main" val="137515919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2D578-8948-444B-B764-22AAF870B37D}"/>
              </a:ext>
            </a:extLst>
          </p:cNvPr>
          <p:cNvSpPr>
            <a:spLocks noGrp="1"/>
          </p:cNvSpPr>
          <p:nvPr>
            <p:ph type="title"/>
          </p:nvPr>
        </p:nvSpPr>
        <p:spPr/>
        <p:txBody>
          <a:bodyPr/>
          <a:lstStyle/>
          <a:p>
            <a:endParaRPr lang="en-US"/>
          </a:p>
        </p:txBody>
      </p:sp>
      <p:pic>
        <p:nvPicPr>
          <p:cNvPr id="7" name="Content Placeholder 6">
            <a:extLst>
              <a:ext uri="{FF2B5EF4-FFF2-40B4-BE49-F238E27FC236}">
                <a16:creationId xmlns:a16="http://schemas.microsoft.com/office/drawing/2014/main" id="{C6E8A54B-E413-4BC3-A301-4D96F967A83E}"/>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623519" y="1143000"/>
            <a:ext cx="7896961" cy="5105400"/>
          </a:xfrm>
        </p:spPr>
      </p:pic>
      <p:sp>
        <p:nvSpPr>
          <p:cNvPr id="4" name="Footer Placeholder 3">
            <a:extLst>
              <a:ext uri="{FF2B5EF4-FFF2-40B4-BE49-F238E27FC236}">
                <a16:creationId xmlns:a16="http://schemas.microsoft.com/office/drawing/2014/main" id="{52CC19D8-1486-4FE0-B305-4C6C7B3C1855}"/>
              </a:ext>
            </a:extLst>
          </p:cNvPr>
          <p:cNvSpPr>
            <a:spLocks noGrp="1"/>
          </p:cNvSpPr>
          <p:nvPr>
            <p:ph type="ftr" sz="quarter" idx="11"/>
          </p:nvPr>
        </p:nvSpPr>
        <p:spPr/>
        <p:txBody>
          <a:bodyPr/>
          <a:lstStyle/>
          <a:p>
            <a:r>
              <a:rPr lang="en-US"/>
              <a:t>CFDRC Competition Sensitive</a:t>
            </a:r>
          </a:p>
        </p:txBody>
      </p:sp>
      <p:sp>
        <p:nvSpPr>
          <p:cNvPr id="5" name="Slide Number Placeholder 4">
            <a:extLst>
              <a:ext uri="{FF2B5EF4-FFF2-40B4-BE49-F238E27FC236}">
                <a16:creationId xmlns:a16="http://schemas.microsoft.com/office/drawing/2014/main" id="{F9AF04F6-E8A3-45A8-A91C-7057F4C27A44}"/>
              </a:ext>
            </a:extLst>
          </p:cNvPr>
          <p:cNvSpPr>
            <a:spLocks noGrp="1"/>
          </p:cNvSpPr>
          <p:nvPr>
            <p:ph type="sldNum" sz="quarter" idx="12"/>
          </p:nvPr>
        </p:nvSpPr>
        <p:spPr/>
        <p:txBody>
          <a:bodyPr/>
          <a:lstStyle/>
          <a:p>
            <a:fld id="{1E7F05D9-4C88-488C-AB39-4A3E3C81EC0E}" type="slidenum">
              <a:rPr lang="en-US" smtClean="0"/>
              <a:pPr/>
              <a:t>32</a:t>
            </a:fld>
            <a:endParaRPr lang="en-US"/>
          </a:p>
        </p:txBody>
      </p:sp>
    </p:spTree>
    <p:extLst>
      <p:ext uri="{BB962C8B-B14F-4D97-AF65-F5344CB8AC3E}">
        <p14:creationId xmlns:p14="http://schemas.microsoft.com/office/powerpoint/2010/main" val="8189505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CCDA36-D1E8-4225-A6EA-F2DDFEDAD587}"/>
              </a:ext>
            </a:extLst>
          </p:cNvPr>
          <p:cNvSpPr>
            <a:spLocks noGrp="1"/>
          </p:cNvSpPr>
          <p:nvPr>
            <p:ph type="title"/>
          </p:nvPr>
        </p:nvSpPr>
        <p:spPr/>
        <p:txBody>
          <a:bodyPr/>
          <a:lstStyle/>
          <a:p>
            <a:endParaRPr lang="en-US"/>
          </a:p>
        </p:txBody>
      </p:sp>
      <p:pic>
        <p:nvPicPr>
          <p:cNvPr id="7" name="Content Placeholder 6">
            <a:extLst>
              <a:ext uri="{FF2B5EF4-FFF2-40B4-BE49-F238E27FC236}">
                <a16:creationId xmlns:a16="http://schemas.microsoft.com/office/drawing/2014/main" id="{21E51497-BBDA-4B35-B86D-4742E8ED472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1382255"/>
            <a:ext cx="8229600" cy="4626890"/>
          </a:xfrm>
        </p:spPr>
      </p:pic>
      <p:sp>
        <p:nvSpPr>
          <p:cNvPr id="4" name="Footer Placeholder 3">
            <a:extLst>
              <a:ext uri="{FF2B5EF4-FFF2-40B4-BE49-F238E27FC236}">
                <a16:creationId xmlns:a16="http://schemas.microsoft.com/office/drawing/2014/main" id="{C90D6310-547A-4100-83A9-26D9C6A1A6DD}"/>
              </a:ext>
            </a:extLst>
          </p:cNvPr>
          <p:cNvSpPr>
            <a:spLocks noGrp="1"/>
          </p:cNvSpPr>
          <p:nvPr>
            <p:ph type="ftr" sz="quarter" idx="11"/>
          </p:nvPr>
        </p:nvSpPr>
        <p:spPr/>
        <p:txBody>
          <a:bodyPr/>
          <a:lstStyle/>
          <a:p>
            <a:r>
              <a:rPr lang="en-US"/>
              <a:t>CFDRC Competition Sensitive</a:t>
            </a:r>
          </a:p>
        </p:txBody>
      </p:sp>
      <p:sp>
        <p:nvSpPr>
          <p:cNvPr id="5" name="Slide Number Placeholder 4">
            <a:extLst>
              <a:ext uri="{FF2B5EF4-FFF2-40B4-BE49-F238E27FC236}">
                <a16:creationId xmlns:a16="http://schemas.microsoft.com/office/drawing/2014/main" id="{58F70356-26CF-4C38-B831-B3AEE8D90429}"/>
              </a:ext>
            </a:extLst>
          </p:cNvPr>
          <p:cNvSpPr>
            <a:spLocks noGrp="1"/>
          </p:cNvSpPr>
          <p:nvPr>
            <p:ph type="sldNum" sz="quarter" idx="12"/>
          </p:nvPr>
        </p:nvSpPr>
        <p:spPr/>
        <p:txBody>
          <a:bodyPr/>
          <a:lstStyle/>
          <a:p>
            <a:fld id="{1E7F05D9-4C88-488C-AB39-4A3E3C81EC0E}" type="slidenum">
              <a:rPr lang="en-US" smtClean="0"/>
              <a:pPr/>
              <a:t>33</a:t>
            </a:fld>
            <a:endParaRPr lang="en-US"/>
          </a:p>
        </p:txBody>
      </p:sp>
    </p:spTree>
    <p:extLst>
      <p:ext uri="{BB962C8B-B14F-4D97-AF65-F5344CB8AC3E}">
        <p14:creationId xmlns:p14="http://schemas.microsoft.com/office/powerpoint/2010/main" val="392059583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304854-1594-4A81-B2EB-4BBD9646BE71}"/>
              </a:ext>
            </a:extLst>
          </p:cNvPr>
          <p:cNvSpPr>
            <a:spLocks noGrp="1"/>
          </p:cNvSpPr>
          <p:nvPr>
            <p:ph type="title"/>
          </p:nvPr>
        </p:nvSpPr>
        <p:spPr/>
        <p:txBody>
          <a:bodyPr/>
          <a:lstStyle/>
          <a:p>
            <a:endParaRPr lang="en-US"/>
          </a:p>
        </p:txBody>
      </p:sp>
      <p:pic>
        <p:nvPicPr>
          <p:cNvPr id="7" name="Content Placeholder 6">
            <a:extLst>
              <a:ext uri="{FF2B5EF4-FFF2-40B4-BE49-F238E27FC236}">
                <a16:creationId xmlns:a16="http://schemas.microsoft.com/office/drawing/2014/main" id="{1472A20E-276B-4B7E-A30A-55BBC26601CE}"/>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88511" y="1143000"/>
            <a:ext cx="8166978" cy="5105400"/>
          </a:xfrm>
        </p:spPr>
      </p:pic>
      <p:sp>
        <p:nvSpPr>
          <p:cNvPr id="4" name="Footer Placeholder 3">
            <a:extLst>
              <a:ext uri="{FF2B5EF4-FFF2-40B4-BE49-F238E27FC236}">
                <a16:creationId xmlns:a16="http://schemas.microsoft.com/office/drawing/2014/main" id="{59914452-8C4E-4418-AC4E-5B09FBC30A21}"/>
              </a:ext>
            </a:extLst>
          </p:cNvPr>
          <p:cNvSpPr>
            <a:spLocks noGrp="1"/>
          </p:cNvSpPr>
          <p:nvPr>
            <p:ph type="ftr" sz="quarter" idx="11"/>
          </p:nvPr>
        </p:nvSpPr>
        <p:spPr/>
        <p:txBody>
          <a:bodyPr/>
          <a:lstStyle/>
          <a:p>
            <a:r>
              <a:rPr lang="en-US"/>
              <a:t>CFDRC Competition Sensitive</a:t>
            </a:r>
          </a:p>
        </p:txBody>
      </p:sp>
      <p:sp>
        <p:nvSpPr>
          <p:cNvPr id="5" name="Slide Number Placeholder 4">
            <a:extLst>
              <a:ext uri="{FF2B5EF4-FFF2-40B4-BE49-F238E27FC236}">
                <a16:creationId xmlns:a16="http://schemas.microsoft.com/office/drawing/2014/main" id="{DD8A5E68-2C59-42FB-9D11-92AD4FE76543}"/>
              </a:ext>
            </a:extLst>
          </p:cNvPr>
          <p:cNvSpPr>
            <a:spLocks noGrp="1"/>
          </p:cNvSpPr>
          <p:nvPr>
            <p:ph type="sldNum" sz="quarter" idx="12"/>
          </p:nvPr>
        </p:nvSpPr>
        <p:spPr/>
        <p:txBody>
          <a:bodyPr/>
          <a:lstStyle/>
          <a:p>
            <a:fld id="{1E7F05D9-4C88-488C-AB39-4A3E3C81EC0E}" type="slidenum">
              <a:rPr lang="en-US" smtClean="0"/>
              <a:pPr/>
              <a:t>34</a:t>
            </a:fld>
            <a:endParaRPr lang="en-US"/>
          </a:p>
        </p:txBody>
      </p:sp>
    </p:spTree>
    <p:extLst>
      <p:ext uri="{BB962C8B-B14F-4D97-AF65-F5344CB8AC3E}">
        <p14:creationId xmlns:p14="http://schemas.microsoft.com/office/powerpoint/2010/main" val="117366150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ADBDFF-2BDA-435B-AD75-03AA6BB121DF}"/>
              </a:ext>
            </a:extLst>
          </p:cNvPr>
          <p:cNvSpPr>
            <a:spLocks noGrp="1"/>
          </p:cNvSpPr>
          <p:nvPr>
            <p:ph type="title"/>
          </p:nvPr>
        </p:nvSpPr>
        <p:spPr/>
        <p:txBody>
          <a:bodyPr/>
          <a:lstStyle/>
          <a:p>
            <a:endParaRPr lang="en-US"/>
          </a:p>
        </p:txBody>
      </p:sp>
      <p:pic>
        <p:nvPicPr>
          <p:cNvPr id="7" name="Content Placeholder 6">
            <a:extLst>
              <a:ext uri="{FF2B5EF4-FFF2-40B4-BE49-F238E27FC236}">
                <a16:creationId xmlns:a16="http://schemas.microsoft.com/office/drawing/2014/main" id="{0EF96067-D276-4196-8D85-9F578D999B38}"/>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489561" y="1355554"/>
            <a:ext cx="4164877" cy="4680291"/>
          </a:xfrm>
        </p:spPr>
      </p:pic>
      <p:sp>
        <p:nvSpPr>
          <p:cNvPr id="4" name="Footer Placeholder 3">
            <a:extLst>
              <a:ext uri="{FF2B5EF4-FFF2-40B4-BE49-F238E27FC236}">
                <a16:creationId xmlns:a16="http://schemas.microsoft.com/office/drawing/2014/main" id="{FF7BCAB9-1935-4C91-B87A-110EB5F9BAC5}"/>
              </a:ext>
            </a:extLst>
          </p:cNvPr>
          <p:cNvSpPr>
            <a:spLocks noGrp="1"/>
          </p:cNvSpPr>
          <p:nvPr>
            <p:ph type="ftr" sz="quarter" idx="11"/>
          </p:nvPr>
        </p:nvSpPr>
        <p:spPr/>
        <p:txBody>
          <a:bodyPr/>
          <a:lstStyle/>
          <a:p>
            <a:r>
              <a:rPr lang="en-US"/>
              <a:t>CFDRC Competition Sensitive</a:t>
            </a:r>
          </a:p>
        </p:txBody>
      </p:sp>
      <p:sp>
        <p:nvSpPr>
          <p:cNvPr id="5" name="Slide Number Placeholder 4">
            <a:extLst>
              <a:ext uri="{FF2B5EF4-FFF2-40B4-BE49-F238E27FC236}">
                <a16:creationId xmlns:a16="http://schemas.microsoft.com/office/drawing/2014/main" id="{04901CB5-0B03-4887-972A-F6D71018EA9C}"/>
              </a:ext>
            </a:extLst>
          </p:cNvPr>
          <p:cNvSpPr>
            <a:spLocks noGrp="1"/>
          </p:cNvSpPr>
          <p:nvPr>
            <p:ph type="sldNum" sz="quarter" idx="12"/>
          </p:nvPr>
        </p:nvSpPr>
        <p:spPr/>
        <p:txBody>
          <a:bodyPr/>
          <a:lstStyle/>
          <a:p>
            <a:fld id="{1E7F05D9-4C88-488C-AB39-4A3E3C81EC0E}" type="slidenum">
              <a:rPr lang="en-US" smtClean="0"/>
              <a:pPr/>
              <a:t>35</a:t>
            </a:fld>
            <a:endParaRPr lang="en-US"/>
          </a:p>
        </p:txBody>
      </p:sp>
    </p:spTree>
    <p:extLst>
      <p:ext uri="{BB962C8B-B14F-4D97-AF65-F5344CB8AC3E}">
        <p14:creationId xmlns:p14="http://schemas.microsoft.com/office/powerpoint/2010/main" val="44124136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B62D15-FB6A-4E0E-A3FC-7CB6F1771014}"/>
              </a:ext>
            </a:extLst>
          </p:cNvPr>
          <p:cNvSpPr>
            <a:spLocks noGrp="1"/>
          </p:cNvSpPr>
          <p:nvPr>
            <p:ph type="title"/>
          </p:nvPr>
        </p:nvSpPr>
        <p:spPr/>
        <p:txBody>
          <a:bodyPr/>
          <a:lstStyle/>
          <a:p>
            <a:endParaRPr lang="en-US"/>
          </a:p>
        </p:txBody>
      </p:sp>
      <p:pic>
        <p:nvPicPr>
          <p:cNvPr id="7" name="Content Placeholder 6">
            <a:extLst>
              <a:ext uri="{FF2B5EF4-FFF2-40B4-BE49-F238E27FC236}">
                <a16:creationId xmlns:a16="http://schemas.microsoft.com/office/drawing/2014/main" id="{3E3C7100-CC7E-4951-BC32-33D9B00A67C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1381125"/>
            <a:ext cx="8229600" cy="4629150"/>
          </a:xfrm>
        </p:spPr>
      </p:pic>
      <p:sp>
        <p:nvSpPr>
          <p:cNvPr id="4" name="Footer Placeholder 3">
            <a:extLst>
              <a:ext uri="{FF2B5EF4-FFF2-40B4-BE49-F238E27FC236}">
                <a16:creationId xmlns:a16="http://schemas.microsoft.com/office/drawing/2014/main" id="{C872BB3B-C183-4130-82AC-A627F4B170F2}"/>
              </a:ext>
            </a:extLst>
          </p:cNvPr>
          <p:cNvSpPr>
            <a:spLocks noGrp="1"/>
          </p:cNvSpPr>
          <p:nvPr>
            <p:ph type="ftr" sz="quarter" idx="11"/>
          </p:nvPr>
        </p:nvSpPr>
        <p:spPr/>
        <p:txBody>
          <a:bodyPr/>
          <a:lstStyle/>
          <a:p>
            <a:r>
              <a:rPr lang="en-US"/>
              <a:t>CFDRC Competition Sensitive</a:t>
            </a:r>
          </a:p>
        </p:txBody>
      </p:sp>
      <p:sp>
        <p:nvSpPr>
          <p:cNvPr id="5" name="Slide Number Placeholder 4">
            <a:extLst>
              <a:ext uri="{FF2B5EF4-FFF2-40B4-BE49-F238E27FC236}">
                <a16:creationId xmlns:a16="http://schemas.microsoft.com/office/drawing/2014/main" id="{B232C17E-53E0-4E45-8606-227C1975A3F7}"/>
              </a:ext>
            </a:extLst>
          </p:cNvPr>
          <p:cNvSpPr>
            <a:spLocks noGrp="1"/>
          </p:cNvSpPr>
          <p:nvPr>
            <p:ph type="sldNum" sz="quarter" idx="12"/>
          </p:nvPr>
        </p:nvSpPr>
        <p:spPr/>
        <p:txBody>
          <a:bodyPr/>
          <a:lstStyle/>
          <a:p>
            <a:fld id="{1E7F05D9-4C88-488C-AB39-4A3E3C81EC0E}" type="slidenum">
              <a:rPr lang="en-US" smtClean="0"/>
              <a:pPr/>
              <a:t>36</a:t>
            </a:fld>
            <a:endParaRPr lang="en-US"/>
          </a:p>
        </p:txBody>
      </p:sp>
    </p:spTree>
    <p:extLst>
      <p:ext uri="{BB962C8B-B14F-4D97-AF65-F5344CB8AC3E}">
        <p14:creationId xmlns:p14="http://schemas.microsoft.com/office/powerpoint/2010/main" val="194587827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102FE1-EF7F-4BCE-A640-621676FBF5E8}"/>
              </a:ext>
            </a:extLst>
          </p:cNvPr>
          <p:cNvSpPr>
            <a:spLocks noGrp="1"/>
          </p:cNvSpPr>
          <p:nvPr>
            <p:ph type="title"/>
          </p:nvPr>
        </p:nvSpPr>
        <p:spPr/>
        <p:txBody>
          <a:bodyPr/>
          <a:lstStyle/>
          <a:p>
            <a:endParaRPr lang="en-US"/>
          </a:p>
        </p:txBody>
      </p:sp>
      <p:pic>
        <p:nvPicPr>
          <p:cNvPr id="7" name="Content Placeholder 6">
            <a:extLst>
              <a:ext uri="{FF2B5EF4-FFF2-40B4-BE49-F238E27FC236}">
                <a16:creationId xmlns:a16="http://schemas.microsoft.com/office/drawing/2014/main" id="{1DE4DB09-30EF-4852-943A-6A5532C4AC55}"/>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304594" y="1143569"/>
            <a:ext cx="4534811" cy="5104261"/>
          </a:xfrm>
        </p:spPr>
      </p:pic>
      <p:sp>
        <p:nvSpPr>
          <p:cNvPr id="4" name="Footer Placeholder 3">
            <a:extLst>
              <a:ext uri="{FF2B5EF4-FFF2-40B4-BE49-F238E27FC236}">
                <a16:creationId xmlns:a16="http://schemas.microsoft.com/office/drawing/2014/main" id="{21460158-3DB8-459D-B988-24E69D7EAA7F}"/>
              </a:ext>
            </a:extLst>
          </p:cNvPr>
          <p:cNvSpPr>
            <a:spLocks noGrp="1"/>
          </p:cNvSpPr>
          <p:nvPr>
            <p:ph type="ftr" sz="quarter" idx="11"/>
          </p:nvPr>
        </p:nvSpPr>
        <p:spPr/>
        <p:txBody>
          <a:bodyPr/>
          <a:lstStyle/>
          <a:p>
            <a:r>
              <a:rPr lang="en-US"/>
              <a:t>CFDRC Competition Sensitive</a:t>
            </a:r>
          </a:p>
        </p:txBody>
      </p:sp>
      <p:sp>
        <p:nvSpPr>
          <p:cNvPr id="5" name="Slide Number Placeholder 4">
            <a:extLst>
              <a:ext uri="{FF2B5EF4-FFF2-40B4-BE49-F238E27FC236}">
                <a16:creationId xmlns:a16="http://schemas.microsoft.com/office/drawing/2014/main" id="{5D559D2D-E492-45E6-9500-95B504AA2B31}"/>
              </a:ext>
            </a:extLst>
          </p:cNvPr>
          <p:cNvSpPr>
            <a:spLocks noGrp="1"/>
          </p:cNvSpPr>
          <p:nvPr>
            <p:ph type="sldNum" sz="quarter" idx="12"/>
          </p:nvPr>
        </p:nvSpPr>
        <p:spPr/>
        <p:txBody>
          <a:bodyPr/>
          <a:lstStyle/>
          <a:p>
            <a:fld id="{1E7F05D9-4C88-488C-AB39-4A3E3C81EC0E}" type="slidenum">
              <a:rPr lang="en-US" smtClean="0"/>
              <a:pPr/>
              <a:t>37</a:t>
            </a:fld>
            <a:endParaRPr lang="en-US"/>
          </a:p>
        </p:txBody>
      </p:sp>
    </p:spTree>
    <p:extLst>
      <p:ext uri="{BB962C8B-B14F-4D97-AF65-F5344CB8AC3E}">
        <p14:creationId xmlns:p14="http://schemas.microsoft.com/office/powerpoint/2010/main" val="206627157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A0B91E-1BB3-45F4-AC67-71088A678F1F}"/>
              </a:ext>
            </a:extLst>
          </p:cNvPr>
          <p:cNvSpPr>
            <a:spLocks noGrp="1"/>
          </p:cNvSpPr>
          <p:nvPr>
            <p:ph type="title"/>
          </p:nvPr>
        </p:nvSpPr>
        <p:spPr/>
        <p:txBody>
          <a:bodyPr/>
          <a:lstStyle/>
          <a:p>
            <a:endParaRPr lang="en-US"/>
          </a:p>
        </p:txBody>
      </p:sp>
      <p:pic>
        <p:nvPicPr>
          <p:cNvPr id="7" name="Content Placeholder 6">
            <a:extLst>
              <a:ext uri="{FF2B5EF4-FFF2-40B4-BE49-F238E27FC236}">
                <a16:creationId xmlns:a16="http://schemas.microsoft.com/office/drawing/2014/main" id="{DDFE69C7-3FC4-4774-ACD5-949E49401A4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1382063"/>
            <a:ext cx="8229600" cy="4627273"/>
          </a:xfrm>
        </p:spPr>
      </p:pic>
      <p:sp>
        <p:nvSpPr>
          <p:cNvPr id="4" name="Footer Placeholder 3">
            <a:extLst>
              <a:ext uri="{FF2B5EF4-FFF2-40B4-BE49-F238E27FC236}">
                <a16:creationId xmlns:a16="http://schemas.microsoft.com/office/drawing/2014/main" id="{78E06295-7C9F-43F8-A986-39F38CD18218}"/>
              </a:ext>
            </a:extLst>
          </p:cNvPr>
          <p:cNvSpPr>
            <a:spLocks noGrp="1"/>
          </p:cNvSpPr>
          <p:nvPr>
            <p:ph type="ftr" sz="quarter" idx="11"/>
          </p:nvPr>
        </p:nvSpPr>
        <p:spPr/>
        <p:txBody>
          <a:bodyPr/>
          <a:lstStyle/>
          <a:p>
            <a:r>
              <a:rPr lang="en-US"/>
              <a:t>CFDRC Competition Sensitive</a:t>
            </a:r>
          </a:p>
        </p:txBody>
      </p:sp>
      <p:sp>
        <p:nvSpPr>
          <p:cNvPr id="5" name="Slide Number Placeholder 4">
            <a:extLst>
              <a:ext uri="{FF2B5EF4-FFF2-40B4-BE49-F238E27FC236}">
                <a16:creationId xmlns:a16="http://schemas.microsoft.com/office/drawing/2014/main" id="{A8F75C84-E2C2-475B-80AC-D5DECFB28C96}"/>
              </a:ext>
            </a:extLst>
          </p:cNvPr>
          <p:cNvSpPr>
            <a:spLocks noGrp="1"/>
          </p:cNvSpPr>
          <p:nvPr>
            <p:ph type="sldNum" sz="quarter" idx="12"/>
          </p:nvPr>
        </p:nvSpPr>
        <p:spPr/>
        <p:txBody>
          <a:bodyPr/>
          <a:lstStyle/>
          <a:p>
            <a:fld id="{1E7F05D9-4C88-488C-AB39-4A3E3C81EC0E}" type="slidenum">
              <a:rPr lang="en-US" smtClean="0"/>
              <a:pPr/>
              <a:t>38</a:t>
            </a:fld>
            <a:endParaRPr lang="en-US"/>
          </a:p>
        </p:txBody>
      </p:sp>
    </p:spTree>
    <p:extLst>
      <p:ext uri="{BB962C8B-B14F-4D97-AF65-F5344CB8AC3E}">
        <p14:creationId xmlns:p14="http://schemas.microsoft.com/office/powerpoint/2010/main" val="383578315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CD2EEEC-692B-4674-94D8-905070BF01B0}"/>
              </a:ext>
            </a:extLst>
          </p:cNvPr>
          <p:cNvSpPr>
            <a:spLocks noGrp="1"/>
          </p:cNvSpPr>
          <p:nvPr>
            <p:ph type="title"/>
          </p:nvPr>
        </p:nvSpPr>
        <p:spPr/>
        <p:txBody>
          <a:bodyPr/>
          <a:lstStyle/>
          <a:p>
            <a:r>
              <a:rPr lang="en-US"/>
              <a:t>Links!</a:t>
            </a:r>
          </a:p>
        </p:txBody>
      </p:sp>
      <p:sp>
        <p:nvSpPr>
          <p:cNvPr id="7" name="Text Placeholder 6">
            <a:extLst>
              <a:ext uri="{FF2B5EF4-FFF2-40B4-BE49-F238E27FC236}">
                <a16:creationId xmlns:a16="http://schemas.microsoft.com/office/drawing/2014/main" id="{986D50E1-8CB7-4925-A6CB-575D6343C9F8}"/>
              </a:ext>
            </a:extLst>
          </p:cNvPr>
          <p:cNvSpPr>
            <a:spLocks noGrp="1"/>
          </p:cNvSpPr>
          <p:nvPr>
            <p:ph type="body" idx="1"/>
          </p:nvPr>
        </p:nvSpPr>
        <p:spPr/>
        <p:txBody>
          <a:bodyPr/>
          <a:lstStyle/>
          <a:p>
            <a:endParaRPr lang="en-US"/>
          </a:p>
        </p:txBody>
      </p:sp>
      <p:sp>
        <p:nvSpPr>
          <p:cNvPr id="4" name="Footer Placeholder 3">
            <a:extLst>
              <a:ext uri="{FF2B5EF4-FFF2-40B4-BE49-F238E27FC236}">
                <a16:creationId xmlns:a16="http://schemas.microsoft.com/office/drawing/2014/main" id="{7896731E-3BDF-4DD5-A2B6-B7BCD4DD6F98}"/>
              </a:ext>
            </a:extLst>
          </p:cNvPr>
          <p:cNvSpPr>
            <a:spLocks noGrp="1"/>
          </p:cNvSpPr>
          <p:nvPr>
            <p:ph type="ftr" sz="quarter" idx="11"/>
          </p:nvPr>
        </p:nvSpPr>
        <p:spPr/>
        <p:txBody>
          <a:bodyPr/>
          <a:lstStyle/>
          <a:p>
            <a:r>
              <a:rPr lang="en-US"/>
              <a:t>CFDRC Competition Sensitive</a:t>
            </a:r>
          </a:p>
        </p:txBody>
      </p:sp>
      <p:sp>
        <p:nvSpPr>
          <p:cNvPr id="5" name="Slide Number Placeholder 4">
            <a:extLst>
              <a:ext uri="{FF2B5EF4-FFF2-40B4-BE49-F238E27FC236}">
                <a16:creationId xmlns:a16="http://schemas.microsoft.com/office/drawing/2014/main" id="{89372BC9-1117-4FD1-A3F3-5D4A8D8B8D8B}"/>
              </a:ext>
            </a:extLst>
          </p:cNvPr>
          <p:cNvSpPr>
            <a:spLocks noGrp="1"/>
          </p:cNvSpPr>
          <p:nvPr>
            <p:ph type="sldNum" sz="quarter" idx="12"/>
          </p:nvPr>
        </p:nvSpPr>
        <p:spPr/>
        <p:txBody>
          <a:bodyPr/>
          <a:lstStyle/>
          <a:p>
            <a:fld id="{1E7F05D9-4C88-488C-AB39-4A3E3C81EC0E}" type="slidenum">
              <a:rPr lang="en-US" smtClean="0"/>
              <a:pPr/>
              <a:t>39</a:t>
            </a:fld>
            <a:endParaRPr lang="en-US"/>
          </a:p>
        </p:txBody>
      </p:sp>
    </p:spTree>
    <p:extLst>
      <p:ext uri="{BB962C8B-B14F-4D97-AF65-F5344CB8AC3E}">
        <p14:creationId xmlns:p14="http://schemas.microsoft.com/office/powerpoint/2010/main" val="35130121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BA4FB31-E637-4AC5-979B-BF7703450CCF}"/>
              </a:ext>
            </a:extLst>
          </p:cNvPr>
          <p:cNvSpPr>
            <a:spLocks noGrp="1"/>
          </p:cNvSpPr>
          <p:nvPr>
            <p:ph type="title"/>
          </p:nvPr>
        </p:nvSpPr>
        <p:spPr/>
        <p:txBody>
          <a:bodyPr/>
          <a:lstStyle/>
          <a:p>
            <a:r>
              <a:rPr lang="en-US"/>
              <a:t>The terminal</a:t>
            </a:r>
          </a:p>
        </p:txBody>
      </p:sp>
      <p:sp>
        <p:nvSpPr>
          <p:cNvPr id="7" name="Text Placeholder 6">
            <a:extLst>
              <a:ext uri="{FF2B5EF4-FFF2-40B4-BE49-F238E27FC236}">
                <a16:creationId xmlns:a16="http://schemas.microsoft.com/office/drawing/2014/main" id="{5FE69D9A-726D-4882-9D59-5EB7A338FAEA}"/>
              </a:ext>
            </a:extLst>
          </p:cNvPr>
          <p:cNvSpPr>
            <a:spLocks noGrp="1"/>
          </p:cNvSpPr>
          <p:nvPr>
            <p:ph type="body" idx="1"/>
          </p:nvPr>
        </p:nvSpPr>
        <p:spPr/>
        <p:txBody>
          <a:bodyPr/>
          <a:lstStyle/>
          <a:p>
            <a:r>
              <a:rPr lang="en-US" dirty="0"/>
              <a:t>Your Best Friend,</a:t>
            </a:r>
          </a:p>
        </p:txBody>
      </p:sp>
      <p:sp>
        <p:nvSpPr>
          <p:cNvPr id="4" name="Footer Placeholder 3">
            <a:extLst>
              <a:ext uri="{FF2B5EF4-FFF2-40B4-BE49-F238E27FC236}">
                <a16:creationId xmlns:a16="http://schemas.microsoft.com/office/drawing/2014/main" id="{6BE6675D-DA73-435C-BA1F-F00E9E6F0B0F}"/>
              </a:ext>
            </a:extLst>
          </p:cNvPr>
          <p:cNvSpPr>
            <a:spLocks noGrp="1"/>
          </p:cNvSpPr>
          <p:nvPr>
            <p:ph type="ftr" sz="quarter" idx="11"/>
          </p:nvPr>
        </p:nvSpPr>
        <p:spPr/>
        <p:txBody>
          <a:bodyPr/>
          <a:lstStyle/>
          <a:p>
            <a:r>
              <a:rPr lang="en-US"/>
              <a:t>CFDRC Competition Sensitive</a:t>
            </a:r>
          </a:p>
        </p:txBody>
      </p:sp>
      <p:sp>
        <p:nvSpPr>
          <p:cNvPr id="5" name="Slide Number Placeholder 4">
            <a:extLst>
              <a:ext uri="{FF2B5EF4-FFF2-40B4-BE49-F238E27FC236}">
                <a16:creationId xmlns:a16="http://schemas.microsoft.com/office/drawing/2014/main" id="{5CE5E459-6CA8-444B-AEB2-0F193F54C55F}"/>
              </a:ext>
            </a:extLst>
          </p:cNvPr>
          <p:cNvSpPr>
            <a:spLocks noGrp="1"/>
          </p:cNvSpPr>
          <p:nvPr>
            <p:ph type="sldNum" sz="quarter" idx="12"/>
          </p:nvPr>
        </p:nvSpPr>
        <p:spPr/>
        <p:txBody>
          <a:bodyPr/>
          <a:lstStyle/>
          <a:p>
            <a:fld id="{1E7F05D9-4C88-488C-AB39-4A3E3C81EC0E}" type="slidenum">
              <a:rPr lang="en-US" smtClean="0"/>
              <a:pPr/>
              <a:t>4</a:t>
            </a:fld>
            <a:endParaRPr lang="en-US"/>
          </a:p>
        </p:txBody>
      </p:sp>
    </p:spTree>
    <p:extLst>
      <p:ext uri="{BB962C8B-B14F-4D97-AF65-F5344CB8AC3E}">
        <p14:creationId xmlns:p14="http://schemas.microsoft.com/office/powerpoint/2010/main" val="23711319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FB40C8-59D6-4122-813D-FEF7CF590799}"/>
              </a:ext>
            </a:extLst>
          </p:cNvPr>
          <p:cNvSpPr>
            <a:spLocks noGrp="1"/>
          </p:cNvSpPr>
          <p:nvPr>
            <p:ph type="title"/>
          </p:nvPr>
        </p:nvSpPr>
        <p:spPr/>
        <p:txBody>
          <a:bodyPr/>
          <a:lstStyle/>
          <a:p>
            <a:r>
              <a:rPr lang="en-US" i="1" dirty="0"/>
              <a:t>Links </a:t>
            </a:r>
            <a:r>
              <a:rPr lang="en-US" dirty="0"/>
              <a:t>: Terminal Tools</a:t>
            </a:r>
            <a:endParaRPr lang="en-US" i="1" dirty="0"/>
          </a:p>
        </p:txBody>
      </p:sp>
      <p:sp>
        <p:nvSpPr>
          <p:cNvPr id="3" name="Content Placeholder 2">
            <a:extLst>
              <a:ext uri="{FF2B5EF4-FFF2-40B4-BE49-F238E27FC236}">
                <a16:creationId xmlns:a16="http://schemas.microsoft.com/office/drawing/2014/main" id="{2617088A-E4C0-4CFB-A862-A5D76F8F16F6}"/>
              </a:ext>
            </a:extLst>
          </p:cNvPr>
          <p:cNvSpPr>
            <a:spLocks noGrp="1"/>
          </p:cNvSpPr>
          <p:nvPr>
            <p:ph idx="1"/>
          </p:nvPr>
        </p:nvSpPr>
        <p:spPr/>
        <p:txBody>
          <a:bodyPr>
            <a:normAutofit fontScale="92500"/>
          </a:bodyPr>
          <a:lstStyle/>
          <a:p>
            <a:pPr marL="0" indent="0">
              <a:buNone/>
            </a:pPr>
            <a:r>
              <a:rPr lang="en-US" dirty="0"/>
              <a:t>Terminal Upgrades:</a:t>
            </a:r>
          </a:p>
          <a:p>
            <a:r>
              <a:rPr lang="en-US" dirty="0" err="1"/>
              <a:t>ripgrep</a:t>
            </a:r>
            <a:r>
              <a:rPr lang="en-US" dirty="0"/>
              <a:t> : </a:t>
            </a:r>
            <a:r>
              <a:rPr lang="en-US" dirty="0">
                <a:hlinkClick r:id="rId2"/>
              </a:rPr>
              <a:t>https://github.com/BurntSushi/ripgrep</a:t>
            </a:r>
            <a:endParaRPr lang="en-US" dirty="0"/>
          </a:p>
          <a:p>
            <a:r>
              <a:rPr lang="en-US" dirty="0" err="1"/>
              <a:t>fd</a:t>
            </a:r>
            <a:r>
              <a:rPr lang="en-US" dirty="0"/>
              <a:t> : </a:t>
            </a:r>
            <a:r>
              <a:rPr lang="en-US" dirty="0">
                <a:hlinkClick r:id="rId3"/>
              </a:rPr>
              <a:t>https://github.com/sharkdp/fd</a:t>
            </a:r>
            <a:endParaRPr lang="en-US" dirty="0"/>
          </a:p>
          <a:p>
            <a:r>
              <a:rPr lang="en-US" dirty="0"/>
              <a:t>bat : </a:t>
            </a:r>
            <a:r>
              <a:rPr lang="en-US" dirty="0">
                <a:hlinkClick r:id="rId4"/>
              </a:rPr>
              <a:t>https://github.com/sharkdp/bat</a:t>
            </a:r>
            <a:endParaRPr lang="en-US" dirty="0"/>
          </a:p>
          <a:p>
            <a:r>
              <a:rPr lang="en-US" dirty="0" err="1"/>
              <a:t>fzf</a:t>
            </a:r>
            <a:r>
              <a:rPr lang="en-US" dirty="0"/>
              <a:t> : </a:t>
            </a:r>
            <a:r>
              <a:rPr lang="en-US" dirty="0">
                <a:hlinkClick r:id="rId5"/>
              </a:rPr>
              <a:t>https://github.com/junegunn/fzf</a:t>
            </a:r>
            <a:endParaRPr lang="en-US" dirty="0"/>
          </a:p>
          <a:p>
            <a:r>
              <a:rPr lang="en-US" dirty="0" err="1"/>
              <a:t>autojump</a:t>
            </a:r>
            <a:r>
              <a:rPr lang="en-US" dirty="0"/>
              <a:t> : </a:t>
            </a:r>
            <a:r>
              <a:rPr lang="en-US" dirty="0">
                <a:hlinkClick r:id="rId6"/>
              </a:rPr>
              <a:t>https://github.com/wting/autojump</a:t>
            </a:r>
            <a:endParaRPr lang="en-US" dirty="0"/>
          </a:p>
          <a:p>
            <a:endParaRPr lang="en-US" dirty="0"/>
          </a:p>
          <a:p>
            <a:pPr marL="0" indent="0">
              <a:buNone/>
            </a:pPr>
            <a:r>
              <a:rPr lang="en-US" dirty="0"/>
              <a:t>Shell Frameworks / Terminal Managers</a:t>
            </a:r>
          </a:p>
          <a:p>
            <a:r>
              <a:rPr lang="en-US" dirty="0"/>
              <a:t>Oh-My-ZSH  : </a:t>
            </a:r>
            <a:r>
              <a:rPr lang="en-US" dirty="0">
                <a:hlinkClick r:id="rId7"/>
              </a:rPr>
              <a:t>https://ohmyz.sh/</a:t>
            </a:r>
            <a:endParaRPr lang="en-US" dirty="0"/>
          </a:p>
          <a:p>
            <a:r>
              <a:rPr lang="en-US" dirty="0" err="1"/>
              <a:t>Tmux</a:t>
            </a:r>
            <a:r>
              <a:rPr lang="en-US" dirty="0"/>
              <a:t>: </a:t>
            </a:r>
            <a:r>
              <a:rPr lang="en-US" dirty="0">
                <a:hlinkClick r:id="rId8"/>
              </a:rPr>
              <a:t>https://computingforgeeks.com/linux-tmux-cheat-sheet/</a:t>
            </a:r>
            <a:endParaRPr lang="en-US" dirty="0"/>
          </a:p>
          <a:p>
            <a:r>
              <a:rPr lang="en-US" dirty="0"/>
              <a:t>Terminator: </a:t>
            </a:r>
            <a:r>
              <a:rPr lang="en-US" dirty="0">
                <a:hlinkClick r:id="rId9"/>
              </a:rPr>
              <a:t>https://terminator-gtk3.readthedocs.io/en/latest/</a:t>
            </a:r>
            <a:endParaRPr lang="en-US" dirty="0"/>
          </a:p>
          <a:p>
            <a:r>
              <a:rPr lang="en-US" dirty="0"/>
              <a:t>Screen: </a:t>
            </a:r>
            <a:r>
              <a:rPr lang="en-US" dirty="0">
                <a:hlinkClick r:id="rId10"/>
              </a:rPr>
              <a:t>https://linuxize.com/post/how-to-use-linux-screen/</a:t>
            </a:r>
            <a:endParaRPr lang="en-US" dirty="0"/>
          </a:p>
          <a:p>
            <a:pPr marL="0" indent="0">
              <a:buNone/>
            </a:pPr>
            <a:endParaRPr lang="en-US" dirty="0"/>
          </a:p>
          <a:p>
            <a:endParaRPr lang="en-US" dirty="0"/>
          </a:p>
        </p:txBody>
      </p:sp>
      <p:sp>
        <p:nvSpPr>
          <p:cNvPr id="4" name="Footer Placeholder 3">
            <a:extLst>
              <a:ext uri="{FF2B5EF4-FFF2-40B4-BE49-F238E27FC236}">
                <a16:creationId xmlns:a16="http://schemas.microsoft.com/office/drawing/2014/main" id="{19DC1A80-E934-4836-B660-D15D9353C24B}"/>
              </a:ext>
            </a:extLst>
          </p:cNvPr>
          <p:cNvSpPr>
            <a:spLocks noGrp="1"/>
          </p:cNvSpPr>
          <p:nvPr>
            <p:ph type="ftr" sz="quarter" idx="11"/>
          </p:nvPr>
        </p:nvSpPr>
        <p:spPr/>
        <p:txBody>
          <a:bodyPr/>
          <a:lstStyle/>
          <a:p>
            <a:r>
              <a:rPr lang="en-US"/>
              <a:t>CFDRC Competition Sensitive</a:t>
            </a:r>
          </a:p>
        </p:txBody>
      </p:sp>
      <p:sp>
        <p:nvSpPr>
          <p:cNvPr id="5" name="Slide Number Placeholder 4">
            <a:extLst>
              <a:ext uri="{FF2B5EF4-FFF2-40B4-BE49-F238E27FC236}">
                <a16:creationId xmlns:a16="http://schemas.microsoft.com/office/drawing/2014/main" id="{31841837-936B-4EAC-AE23-7F528DBDA8C1}"/>
              </a:ext>
            </a:extLst>
          </p:cNvPr>
          <p:cNvSpPr>
            <a:spLocks noGrp="1"/>
          </p:cNvSpPr>
          <p:nvPr>
            <p:ph type="sldNum" sz="quarter" idx="12"/>
          </p:nvPr>
        </p:nvSpPr>
        <p:spPr/>
        <p:txBody>
          <a:bodyPr/>
          <a:lstStyle/>
          <a:p>
            <a:fld id="{1E7F05D9-4C88-488C-AB39-4A3E3C81EC0E}" type="slidenum">
              <a:rPr lang="en-US" smtClean="0"/>
              <a:pPr/>
              <a:t>40</a:t>
            </a:fld>
            <a:endParaRPr lang="en-US"/>
          </a:p>
        </p:txBody>
      </p:sp>
    </p:spTree>
    <p:extLst>
      <p:ext uri="{BB962C8B-B14F-4D97-AF65-F5344CB8AC3E}">
        <p14:creationId xmlns:p14="http://schemas.microsoft.com/office/powerpoint/2010/main" val="171705154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784E68-8B6D-45B5-A3BA-A9C48C064BFC}"/>
              </a:ext>
            </a:extLst>
          </p:cNvPr>
          <p:cNvSpPr>
            <a:spLocks noGrp="1"/>
          </p:cNvSpPr>
          <p:nvPr>
            <p:ph type="title"/>
          </p:nvPr>
        </p:nvSpPr>
        <p:spPr/>
        <p:txBody>
          <a:bodyPr/>
          <a:lstStyle/>
          <a:p>
            <a:r>
              <a:rPr lang="en-US" i="1" dirty="0"/>
              <a:t>Links </a:t>
            </a:r>
            <a:r>
              <a:rPr lang="en-US" dirty="0"/>
              <a:t>: Windows Linux Alternatives</a:t>
            </a:r>
            <a:endParaRPr lang="en-US" i="1" dirty="0"/>
          </a:p>
        </p:txBody>
      </p:sp>
      <p:sp>
        <p:nvSpPr>
          <p:cNvPr id="3" name="Content Placeholder 2">
            <a:extLst>
              <a:ext uri="{FF2B5EF4-FFF2-40B4-BE49-F238E27FC236}">
                <a16:creationId xmlns:a16="http://schemas.microsoft.com/office/drawing/2014/main" id="{18B644EA-6B37-407D-9B83-4362B0599408}"/>
              </a:ext>
            </a:extLst>
          </p:cNvPr>
          <p:cNvSpPr>
            <a:spLocks noGrp="1"/>
          </p:cNvSpPr>
          <p:nvPr>
            <p:ph idx="1"/>
          </p:nvPr>
        </p:nvSpPr>
        <p:spPr/>
        <p:txBody>
          <a:bodyPr/>
          <a:lstStyle/>
          <a:p>
            <a:pPr marL="0" indent="0">
              <a:buNone/>
            </a:pPr>
            <a:r>
              <a:rPr lang="en-US" dirty="0"/>
              <a:t>Windows Alternatives</a:t>
            </a:r>
          </a:p>
          <a:p>
            <a:r>
              <a:rPr lang="en-US" dirty="0"/>
              <a:t>Cygwin : </a:t>
            </a:r>
            <a:r>
              <a:rPr lang="en-US" dirty="0">
                <a:hlinkClick r:id="rId2"/>
              </a:rPr>
              <a:t>https://www.cygwin.com/</a:t>
            </a:r>
            <a:endParaRPr lang="en-US" dirty="0"/>
          </a:p>
          <a:p>
            <a:r>
              <a:rPr lang="en-US" dirty="0"/>
              <a:t>MSYS2 : </a:t>
            </a:r>
            <a:r>
              <a:rPr lang="en-US" dirty="0">
                <a:hlinkClick r:id="rId3"/>
              </a:rPr>
              <a:t>http://www.msys2.org/</a:t>
            </a:r>
            <a:endParaRPr lang="en-US" dirty="0"/>
          </a:p>
          <a:p>
            <a:r>
              <a:rPr lang="en-US" dirty="0"/>
              <a:t>CMDER: </a:t>
            </a:r>
            <a:r>
              <a:rPr lang="en-US" dirty="0">
                <a:hlinkClick r:id="rId4"/>
              </a:rPr>
              <a:t>https://cmder.net/</a:t>
            </a:r>
            <a:endParaRPr lang="en-US" dirty="0"/>
          </a:p>
          <a:p>
            <a:pPr marL="0" indent="0">
              <a:buNone/>
            </a:pPr>
            <a:endParaRPr lang="en-US" dirty="0"/>
          </a:p>
          <a:p>
            <a:pPr marL="0" indent="0">
              <a:buNone/>
            </a:pPr>
            <a:r>
              <a:rPr lang="en-US" dirty="0"/>
              <a:t>More info: </a:t>
            </a:r>
          </a:p>
          <a:p>
            <a:r>
              <a:rPr lang="en-US" dirty="0"/>
              <a:t>Cygwin vs MinGW : </a:t>
            </a:r>
            <a:r>
              <a:rPr lang="en-US" dirty="0">
                <a:hlinkClick r:id="rId5"/>
              </a:rPr>
              <a:t>https://stackoverflow.com/questions/771756/what-is-the-difference-between-cygwin-and-mingw</a:t>
            </a:r>
            <a:endParaRPr lang="en-US" dirty="0"/>
          </a:p>
          <a:p>
            <a:endParaRPr lang="en-US" dirty="0"/>
          </a:p>
          <a:p>
            <a:endParaRPr lang="en-US" dirty="0"/>
          </a:p>
        </p:txBody>
      </p:sp>
      <p:sp>
        <p:nvSpPr>
          <p:cNvPr id="4" name="Footer Placeholder 3">
            <a:extLst>
              <a:ext uri="{FF2B5EF4-FFF2-40B4-BE49-F238E27FC236}">
                <a16:creationId xmlns:a16="http://schemas.microsoft.com/office/drawing/2014/main" id="{14EF046A-03FD-46CC-B710-0A7EBDF3C3EE}"/>
              </a:ext>
            </a:extLst>
          </p:cNvPr>
          <p:cNvSpPr>
            <a:spLocks noGrp="1"/>
          </p:cNvSpPr>
          <p:nvPr>
            <p:ph type="ftr" sz="quarter" idx="11"/>
          </p:nvPr>
        </p:nvSpPr>
        <p:spPr/>
        <p:txBody>
          <a:bodyPr/>
          <a:lstStyle/>
          <a:p>
            <a:r>
              <a:rPr lang="en-US"/>
              <a:t>CFDRC Competition Sensitive</a:t>
            </a:r>
          </a:p>
        </p:txBody>
      </p:sp>
      <p:sp>
        <p:nvSpPr>
          <p:cNvPr id="5" name="Slide Number Placeholder 4">
            <a:extLst>
              <a:ext uri="{FF2B5EF4-FFF2-40B4-BE49-F238E27FC236}">
                <a16:creationId xmlns:a16="http://schemas.microsoft.com/office/drawing/2014/main" id="{9669FC2F-9123-4EC7-ABDF-D9C77AE417F7}"/>
              </a:ext>
            </a:extLst>
          </p:cNvPr>
          <p:cNvSpPr>
            <a:spLocks noGrp="1"/>
          </p:cNvSpPr>
          <p:nvPr>
            <p:ph type="sldNum" sz="quarter" idx="12"/>
          </p:nvPr>
        </p:nvSpPr>
        <p:spPr/>
        <p:txBody>
          <a:bodyPr/>
          <a:lstStyle/>
          <a:p>
            <a:fld id="{1E7F05D9-4C88-488C-AB39-4A3E3C81EC0E}" type="slidenum">
              <a:rPr lang="en-US" smtClean="0"/>
              <a:pPr/>
              <a:t>41</a:t>
            </a:fld>
            <a:endParaRPr lang="en-US"/>
          </a:p>
        </p:txBody>
      </p:sp>
    </p:spTree>
    <p:extLst>
      <p:ext uri="{BB962C8B-B14F-4D97-AF65-F5344CB8AC3E}">
        <p14:creationId xmlns:p14="http://schemas.microsoft.com/office/powerpoint/2010/main" val="16020131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EEF831-7769-4F6A-9595-EEA20E5AE760}"/>
              </a:ext>
            </a:extLst>
          </p:cNvPr>
          <p:cNvSpPr>
            <a:spLocks noGrp="1"/>
          </p:cNvSpPr>
          <p:nvPr>
            <p:ph type="title"/>
          </p:nvPr>
        </p:nvSpPr>
        <p:spPr/>
        <p:txBody>
          <a:bodyPr/>
          <a:lstStyle/>
          <a:p>
            <a:r>
              <a:rPr lang="en-US" i="1" dirty="0"/>
              <a:t>Links </a:t>
            </a:r>
            <a:r>
              <a:rPr lang="en-US" dirty="0"/>
              <a:t>: Syncing Dotfiles</a:t>
            </a:r>
            <a:endParaRPr lang="en-US" i="1" dirty="0"/>
          </a:p>
        </p:txBody>
      </p:sp>
      <p:sp>
        <p:nvSpPr>
          <p:cNvPr id="3" name="Content Placeholder 2">
            <a:extLst>
              <a:ext uri="{FF2B5EF4-FFF2-40B4-BE49-F238E27FC236}">
                <a16:creationId xmlns:a16="http://schemas.microsoft.com/office/drawing/2014/main" id="{958FA6C2-D00E-477D-8669-BAF686B0E9D4}"/>
              </a:ext>
            </a:extLst>
          </p:cNvPr>
          <p:cNvSpPr>
            <a:spLocks noGrp="1"/>
          </p:cNvSpPr>
          <p:nvPr>
            <p:ph idx="1"/>
          </p:nvPr>
        </p:nvSpPr>
        <p:spPr/>
        <p:txBody>
          <a:bodyPr>
            <a:normAutofit lnSpcReduction="10000"/>
          </a:bodyPr>
          <a:lstStyle/>
          <a:p>
            <a:pPr marL="0" indent="0">
              <a:buNone/>
            </a:pPr>
            <a:r>
              <a:rPr lang="en-US" dirty="0"/>
              <a:t>Guides</a:t>
            </a:r>
          </a:p>
          <a:p>
            <a:r>
              <a:rPr lang="en-US" dirty="0"/>
              <a:t>GitHub dotfile guide: </a:t>
            </a:r>
            <a:r>
              <a:rPr lang="en-US" dirty="0">
                <a:hlinkClick r:id="rId2"/>
              </a:rPr>
              <a:t>https://dotfiles.github.io/</a:t>
            </a:r>
            <a:endParaRPr lang="en-US" dirty="0"/>
          </a:p>
          <a:p>
            <a:r>
              <a:rPr lang="en-US" dirty="0"/>
              <a:t>Dive Into Dotfiles: </a:t>
            </a:r>
            <a:r>
              <a:rPr lang="en-US" dirty="0">
                <a:hlinkClick r:id="rId3"/>
              </a:rPr>
              <a:t>https://www.freecodecamp.org/news/dive-into-dotfiles-part-2-6321b4a73608/</a:t>
            </a:r>
            <a:endParaRPr lang="en-US" dirty="0"/>
          </a:p>
          <a:p>
            <a:endParaRPr lang="en-US" dirty="0"/>
          </a:p>
          <a:p>
            <a:pPr marL="0" indent="0">
              <a:buNone/>
            </a:pPr>
            <a:r>
              <a:rPr lang="en-US" dirty="0"/>
              <a:t>Specific Tools</a:t>
            </a:r>
          </a:p>
          <a:p>
            <a:r>
              <a:rPr lang="en-US" dirty="0"/>
              <a:t>GNU Stow: </a:t>
            </a:r>
            <a:r>
              <a:rPr lang="en-US" dirty="0">
                <a:hlinkClick r:id="rId4"/>
              </a:rPr>
              <a:t>https://www.gnu.org/software/stow/</a:t>
            </a:r>
            <a:endParaRPr lang="en-US" dirty="0"/>
          </a:p>
          <a:p>
            <a:r>
              <a:rPr lang="en-US" dirty="0" err="1"/>
              <a:t>rsync</a:t>
            </a:r>
            <a:r>
              <a:rPr lang="en-US" dirty="0"/>
              <a:t>: </a:t>
            </a:r>
            <a:r>
              <a:rPr lang="en-US" dirty="0">
                <a:hlinkClick r:id="rId5"/>
              </a:rPr>
              <a:t>https://linux.die.net/man/1/rsync</a:t>
            </a:r>
            <a:endParaRPr lang="en-US" dirty="0"/>
          </a:p>
          <a:p>
            <a:endParaRPr lang="en-US"/>
          </a:p>
          <a:p>
            <a:pPr marL="0" indent="0">
              <a:buNone/>
            </a:pPr>
            <a:r>
              <a:rPr lang="en-US"/>
              <a:t>VSCode Settings Sync Extension</a:t>
            </a:r>
          </a:p>
          <a:p>
            <a:r>
              <a:rPr lang="en-US">
                <a:hlinkClick r:id="rId6"/>
              </a:rPr>
              <a:t>https://marketplace.visualstudio.com/items?itemName=Shan.code-settings-sync</a:t>
            </a:r>
            <a:endParaRPr lang="en-US"/>
          </a:p>
          <a:p>
            <a:pPr marL="0" indent="0">
              <a:buNone/>
            </a:pPr>
            <a:endParaRPr lang="en-US" dirty="0"/>
          </a:p>
          <a:p>
            <a:endParaRPr lang="en-US" dirty="0"/>
          </a:p>
        </p:txBody>
      </p:sp>
      <p:sp>
        <p:nvSpPr>
          <p:cNvPr id="4" name="Footer Placeholder 3">
            <a:extLst>
              <a:ext uri="{FF2B5EF4-FFF2-40B4-BE49-F238E27FC236}">
                <a16:creationId xmlns:a16="http://schemas.microsoft.com/office/drawing/2014/main" id="{0C3AFC22-0211-477B-86A6-95476997124F}"/>
              </a:ext>
            </a:extLst>
          </p:cNvPr>
          <p:cNvSpPr>
            <a:spLocks noGrp="1"/>
          </p:cNvSpPr>
          <p:nvPr>
            <p:ph type="ftr" sz="quarter" idx="11"/>
          </p:nvPr>
        </p:nvSpPr>
        <p:spPr/>
        <p:txBody>
          <a:bodyPr/>
          <a:lstStyle/>
          <a:p>
            <a:r>
              <a:rPr lang="en-US"/>
              <a:t>CFDRC Competition Sensitive</a:t>
            </a:r>
          </a:p>
        </p:txBody>
      </p:sp>
      <p:sp>
        <p:nvSpPr>
          <p:cNvPr id="5" name="Slide Number Placeholder 4">
            <a:extLst>
              <a:ext uri="{FF2B5EF4-FFF2-40B4-BE49-F238E27FC236}">
                <a16:creationId xmlns:a16="http://schemas.microsoft.com/office/drawing/2014/main" id="{7724C297-BFBA-4C68-B2B8-0A778801255E}"/>
              </a:ext>
            </a:extLst>
          </p:cNvPr>
          <p:cNvSpPr>
            <a:spLocks noGrp="1"/>
          </p:cNvSpPr>
          <p:nvPr>
            <p:ph type="sldNum" sz="quarter" idx="12"/>
          </p:nvPr>
        </p:nvSpPr>
        <p:spPr/>
        <p:txBody>
          <a:bodyPr/>
          <a:lstStyle/>
          <a:p>
            <a:fld id="{1E7F05D9-4C88-488C-AB39-4A3E3C81EC0E}" type="slidenum">
              <a:rPr lang="en-US" smtClean="0"/>
              <a:pPr/>
              <a:t>42</a:t>
            </a:fld>
            <a:endParaRPr lang="en-US"/>
          </a:p>
        </p:txBody>
      </p:sp>
    </p:spTree>
    <p:extLst>
      <p:ext uri="{BB962C8B-B14F-4D97-AF65-F5344CB8AC3E}">
        <p14:creationId xmlns:p14="http://schemas.microsoft.com/office/powerpoint/2010/main" val="279885042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784E68-8B6D-45B5-A3BA-A9C48C064BFC}"/>
              </a:ext>
            </a:extLst>
          </p:cNvPr>
          <p:cNvSpPr>
            <a:spLocks noGrp="1"/>
          </p:cNvSpPr>
          <p:nvPr>
            <p:ph type="title"/>
          </p:nvPr>
        </p:nvSpPr>
        <p:spPr/>
        <p:txBody>
          <a:bodyPr/>
          <a:lstStyle/>
          <a:p>
            <a:r>
              <a:rPr lang="en-US" i="1"/>
              <a:t>Links </a:t>
            </a:r>
            <a:r>
              <a:rPr lang="en-US"/>
              <a:t>: Misc</a:t>
            </a:r>
            <a:endParaRPr lang="en-US" i="1"/>
          </a:p>
        </p:txBody>
      </p:sp>
      <p:sp>
        <p:nvSpPr>
          <p:cNvPr id="3" name="Content Placeholder 2">
            <a:extLst>
              <a:ext uri="{FF2B5EF4-FFF2-40B4-BE49-F238E27FC236}">
                <a16:creationId xmlns:a16="http://schemas.microsoft.com/office/drawing/2014/main" id="{18B644EA-6B37-407D-9B83-4362B0599408}"/>
              </a:ext>
            </a:extLst>
          </p:cNvPr>
          <p:cNvSpPr>
            <a:spLocks noGrp="1"/>
          </p:cNvSpPr>
          <p:nvPr>
            <p:ph idx="1"/>
          </p:nvPr>
        </p:nvSpPr>
        <p:spPr/>
        <p:txBody>
          <a:bodyPr>
            <a:normAutofit/>
          </a:bodyPr>
          <a:lstStyle/>
          <a:p>
            <a:r>
              <a:rPr lang="en-US" dirty="0" err="1"/>
              <a:t>StackOverflow</a:t>
            </a:r>
            <a:r>
              <a:rPr lang="en-US" dirty="0"/>
              <a:t> surveys:</a:t>
            </a:r>
          </a:p>
          <a:p>
            <a:pPr lvl="1"/>
            <a:r>
              <a:rPr lang="en-US" dirty="0">
                <a:hlinkClick r:id="rId2"/>
              </a:rPr>
              <a:t>https://insights.stackoverflow.com/survey/2019</a:t>
            </a:r>
            <a:endParaRPr lang="en-US" dirty="0"/>
          </a:p>
          <a:p>
            <a:r>
              <a:rPr lang="en-US" dirty="0"/>
              <a:t>Other effective development environment talks:</a:t>
            </a:r>
          </a:p>
          <a:p>
            <a:pPr lvl="1"/>
            <a:r>
              <a:rPr lang="en-US" dirty="0">
                <a:hlinkClick r:id="rId3"/>
              </a:rPr>
              <a:t>https://thevaluable.dev/efficient-development-environment/</a:t>
            </a:r>
            <a:endParaRPr lang="en-US" dirty="0"/>
          </a:p>
          <a:p>
            <a:pPr lvl="1"/>
            <a:r>
              <a:rPr lang="en-US" dirty="0">
                <a:hlinkClick r:id="rId4"/>
              </a:rPr>
              <a:t>https://char.gd/blog/2017/how-to-set-up-the-perfect-modern-dev-environment-on-windows</a:t>
            </a:r>
            <a:endParaRPr lang="en-US" dirty="0"/>
          </a:p>
          <a:p>
            <a:r>
              <a:rPr lang="en-US" dirty="0"/>
              <a:t>Terminal tools “Top X” lists:</a:t>
            </a:r>
          </a:p>
          <a:p>
            <a:pPr lvl="1"/>
            <a:r>
              <a:rPr lang="en-US" dirty="0">
                <a:hlinkClick r:id="rId5"/>
              </a:rPr>
              <a:t>https://www.endpoint.com/blog/2015/11/04/favourite-unix-command-line-tools</a:t>
            </a:r>
            <a:endParaRPr lang="en-US" dirty="0"/>
          </a:p>
          <a:p>
            <a:pPr lvl="1"/>
            <a:r>
              <a:rPr lang="en-US" dirty="0">
                <a:hlinkClick r:id="rId6"/>
              </a:rPr>
              <a:t>https://itnext.io/10-cli-tools-that-you-will-love-d214bc73d856</a:t>
            </a:r>
            <a:endParaRPr lang="en-US" dirty="0"/>
          </a:p>
          <a:p>
            <a:pPr lvl="1"/>
            <a:r>
              <a:rPr lang="en-US" dirty="0">
                <a:hlinkClick r:id="rId7"/>
              </a:rPr>
              <a:t>https://github.com/agarrharr/awesome-cli-apps</a:t>
            </a:r>
            <a:endParaRPr lang="en-US" dirty="0"/>
          </a:p>
          <a:p>
            <a:pPr lvl="1"/>
            <a:r>
              <a:rPr lang="en-US" dirty="0">
                <a:hlinkClick r:id="rId8"/>
              </a:rPr>
              <a:t>https://www.tecmint.com/cool-linux-commandline-tools-for-terminal/</a:t>
            </a:r>
            <a:endParaRPr lang="en-US" dirty="0"/>
          </a:p>
          <a:p>
            <a:pPr lvl="1"/>
            <a:endParaRPr lang="en-US" dirty="0"/>
          </a:p>
        </p:txBody>
      </p:sp>
      <p:sp>
        <p:nvSpPr>
          <p:cNvPr id="4" name="Footer Placeholder 3">
            <a:extLst>
              <a:ext uri="{FF2B5EF4-FFF2-40B4-BE49-F238E27FC236}">
                <a16:creationId xmlns:a16="http://schemas.microsoft.com/office/drawing/2014/main" id="{14EF046A-03FD-46CC-B710-0A7EBDF3C3EE}"/>
              </a:ext>
            </a:extLst>
          </p:cNvPr>
          <p:cNvSpPr>
            <a:spLocks noGrp="1"/>
          </p:cNvSpPr>
          <p:nvPr>
            <p:ph type="ftr" sz="quarter" idx="11"/>
          </p:nvPr>
        </p:nvSpPr>
        <p:spPr/>
        <p:txBody>
          <a:bodyPr/>
          <a:lstStyle/>
          <a:p>
            <a:r>
              <a:rPr lang="en-US"/>
              <a:t>CFDRC Competition Sensitive</a:t>
            </a:r>
          </a:p>
        </p:txBody>
      </p:sp>
      <p:sp>
        <p:nvSpPr>
          <p:cNvPr id="5" name="Slide Number Placeholder 4">
            <a:extLst>
              <a:ext uri="{FF2B5EF4-FFF2-40B4-BE49-F238E27FC236}">
                <a16:creationId xmlns:a16="http://schemas.microsoft.com/office/drawing/2014/main" id="{9669FC2F-9123-4EC7-ABDF-D9C77AE417F7}"/>
              </a:ext>
            </a:extLst>
          </p:cNvPr>
          <p:cNvSpPr>
            <a:spLocks noGrp="1"/>
          </p:cNvSpPr>
          <p:nvPr>
            <p:ph type="sldNum" sz="quarter" idx="12"/>
          </p:nvPr>
        </p:nvSpPr>
        <p:spPr/>
        <p:txBody>
          <a:bodyPr/>
          <a:lstStyle/>
          <a:p>
            <a:fld id="{1E7F05D9-4C88-488C-AB39-4A3E3C81EC0E}" type="slidenum">
              <a:rPr lang="en-US" smtClean="0"/>
              <a:pPr/>
              <a:t>43</a:t>
            </a:fld>
            <a:endParaRPr lang="en-US"/>
          </a:p>
        </p:txBody>
      </p:sp>
    </p:spTree>
    <p:extLst>
      <p:ext uri="{BB962C8B-B14F-4D97-AF65-F5344CB8AC3E}">
        <p14:creationId xmlns:p14="http://schemas.microsoft.com/office/powerpoint/2010/main" val="28772611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664264-1295-4B2F-BE68-0D6D5BA932B6}"/>
              </a:ext>
            </a:extLst>
          </p:cNvPr>
          <p:cNvSpPr>
            <a:spLocks noGrp="1"/>
          </p:cNvSpPr>
          <p:nvPr>
            <p:ph type="title"/>
          </p:nvPr>
        </p:nvSpPr>
        <p:spPr/>
        <p:txBody>
          <a:bodyPr/>
          <a:lstStyle/>
          <a:p>
            <a:r>
              <a:rPr lang="en-US" i="1" dirty="0"/>
              <a:t>Terminal Tools </a:t>
            </a:r>
            <a:r>
              <a:rPr lang="en-US" dirty="0"/>
              <a:t>: Linux on Windows</a:t>
            </a:r>
          </a:p>
        </p:txBody>
      </p:sp>
      <p:sp>
        <p:nvSpPr>
          <p:cNvPr id="3" name="Content Placeholder 2">
            <a:extLst>
              <a:ext uri="{FF2B5EF4-FFF2-40B4-BE49-F238E27FC236}">
                <a16:creationId xmlns:a16="http://schemas.microsoft.com/office/drawing/2014/main" id="{038B7A71-45D0-4B36-A135-564FEB95181E}"/>
              </a:ext>
            </a:extLst>
          </p:cNvPr>
          <p:cNvSpPr>
            <a:spLocks noGrp="1"/>
          </p:cNvSpPr>
          <p:nvPr>
            <p:ph idx="1"/>
          </p:nvPr>
        </p:nvSpPr>
        <p:spPr/>
        <p:txBody>
          <a:bodyPr/>
          <a:lstStyle/>
          <a:p>
            <a:r>
              <a:rPr lang="en-US" dirty="0"/>
              <a:t>Windows 7</a:t>
            </a:r>
          </a:p>
          <a:p>
            <a:pPr lvl="1"/>
            <a:r>
              <a:rPr lang="en-US" dirty="0"/>
              <a:t>Cygwin, MSYS2, Git Bash, CMDER</a:t>
            </a:r>
          </a:p>
          <a:p>
            <a:pPr lvl="1"/>
            <a:r>
              <a:rPr lang="en-US" dirty="0"/>
              <a:t>I use MSYS2 in </a:t>
            </a:r>
            <a:r>
              <a:rPr lang="en-US" dirty="0" err="1"/>
              <a:t>VSCode</a:t>
            </a:r>
            <a:r>
              <a:rPr lang="en-US" dirty="0"/>
              <a:t> for all my </a:t>
            </a:r>
            <a:r>
              <a:rPr lang="en-US"/>
              <a:t>Windows development</a:t>
            </a:r>
            <a:r>
              <a:rPr lang="en-US" dirty="0"/>
              <a:t>.</a:t>
            </a:r>
          </a:p>
          <a:p>
            <a:pPr lvl="2"/>
            <a:r>
              <a:rPr lang="en-US" dirty="0"/>
              <a:t>Navigation, Git workflow, building, debugging, running</a:t>
            </a:r>
          </a:p>
          <a:p>
            <a:r>
              <a:rPr lang="en-US" dirty="0"/>
              <a:t>Windows 10</a:t>
            </a:r>
          </a:p>
          <a:p>
            <a:pPr lvl="1"/>
            <a:r>
              <a:rPr lang="en-US" dirty="0"/>
              <a:t>Windows Subsystem for Linux (WSL)</a:t>
            </a:r>
          </a:p>
          <a:p>
            <a:pPr lvl="1"/>
            <a:r>
              <a:rPr lang="en-US" dirty="0"/>
              <a:t>Once we have Windows 10, I will use this exclusively!</a:t>
            </a:r>
          </a:p>
          <a:p>
            <a:pPr lvl="1"/>
            <a:endParaRPr lang="en-US" dirty="0"/>
          </a:p>
        </p:txBody>
      </p:sp>
      <p:sp>
        <p:nvSpPr>
          <p:cNvPr id="4" name="Footer Placeholder 3">
            <a:extLst>
              <a:ext uri="{FF2B5EF4-FFF2-40B4-BE49-F238E27FC236}">
                <a16:creationId xmlns:a16="http://schemas.microsoft.com/office/drawing/2014/main" id="{FEADF99F-F27E-42A2-AFE3-8651EB4A9C6D}"/>
              </a:ext>
            </a:extLst>
          </p:cNvPr>
          <p:cNvSpPr>
            <a:spLocks noGrp="1"/>
          </p:cNvSpPr>
          <p:nvPr>
            <p:ph type="ftr" sz="quarter" idx="11"/>
          </p:nvPr>
        </p:nvSpPr>
        <p:spPr/>
        <p:txBody>
          <a:bodyPr/>
          <a:lstStyle/>
          <a:p>
            <a:r>
              <a:rPr lang="en-US"/>
              <a:t>CFDRC Competition Sensitive</a:t>
            </a:r>
          </a:p>
        </p:txBody>
      </p:sp>
      <p:sp>
        <p:nvSpPr>
          <p:cNvPr id="5" name="Slide Number Placeholder 4">
            <a:extLst>
              <a:ext uri="{FF2B5EF4-FFF2-40B4-BE49-F238E27FC236}">
                <a16:creationId xmlns:a16="http://schemas.microsoft.com/office/drawing/2014/main" id="{59F3761D-60B1-44CC-9EC1-81192AA4D0E8}"/>
              </a:ext>
            </a:extLst>
          </p:cNvPr>
          <p:cNvSpPr>
            <a:spLocks noGrp="1"/>
          </p:cNvSpPr>
          <p:nvPr>
            <p:ph type="sldNum" sz="quarter" idx="12"/>
          </p:nvPr>
        </p:nvSpPr>
        <p:spPr/>
        <p:txBody>
          <a:bodyPr/>
          <a:lstStyle/>
          <a:p>
            <a:fld id="{1E7F05D9-4C88-488C-AB39-4A3E3C81EC0E}" type="slidenum">
              <a:rPr lang="en-US" smtClean="0"/>
              <a:pPr/>
              <a:t>5</a:t>
            </a:fld>
            <a:endParaRPr lang="en-US"/>
          </a:p>
        </p:txBody>
      </p:sp>
    </p:spTree>
    <p:extLst>
      <p:ext uri="{BB962C8B-B14F-4D97-AF65-F5344CB8AC3E}">
        <p14:creationId xmlns:p14="http://schemas.microsoft.com/office/powerpoint/2010/main" val="23929990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D50C60-88FE-4145-BA2C-C2D98069029E}"/>
              </a:ext>
            </a:extLst>
          </p:cNvPr>
          <p:cNvSpPr>
            <a:spLocks noGrp="1"/>
          </p:cNvSpPr>
          <p:nvPr>
            <p:ph type="title"/>
          </p:nvPr>
        </p:nvSpPr>
        <p:spPr/>
        <p:txBody>
          <a:bodyPr/>
          <a:lstStyle/>
          <a:p>
            <a:r>
              <a:rPr lang="en-US" i="1"/>
              <a:t>Why the terminal? </a:t>
            </a:r>
            <a:r>
              <a:rPr lang="en-US"/>
              <a:t>: The Unix Philosophy</a:t>
            </a:r>
          </a:p>
        </p:txBody>
      </p:sp>
      <p:sp>
        <p:nvSpPr>
          <p:cNvPr id="3" name="Content Placeholder 2">
            <a:extLst>
              <a:ext uri="{FF2B5EF4-FFF2-40B4-BE49-F238E27FC236}">
                <a16:creationId xmlns:a16="http://schemas.microsoft.com/office/drawing/2014/main" id="{71FA7355-C008-47C3-A287-3FEA2684F100}"/>
              </a:ext>
            </a:extLst>
          </p:cNvPr>
          <p:cNvSpPr>
            <a:spLocks noGrp="1"/>
          </p:cNvSpPr>
          <p:nvPr>
            <p:ph idx="1"/>
          </p:nvPr>
        </p:nvSpPr>
        <p:spPr/>
        <p:txBody>
          <a:bodyPr>
            <a:normAutofit/>
          </a:bodyPr>
          <a:lstStyle/>
          <a:p>
            <a:r>
              <a:rPr lang="en-US" dirty="0"/>
              <a:t>Unix Philosophy</a:t>
            </a:r>
          </a:p>
          <a:p>
            <a:pPr marL="800073" lvl="1" indent="-457200">
              <a:buFont typeface="+mj-lt"/>
              <a:buAutoNum type="arabicPeriod"/>
            </a:pPr>
            <a:r>
              <a:rPr lang="en-US" b="1" dirty="0"/>
              <a:t>Make each program do one thing well. To do a new job, build afresh rather than complicate old programs by adding new "features".</a:t>
            </a:r>
          </a:p>
          <a:p>
            <a:pPr marL="800073" lvl="1" indent="-457200">
              <a:buFont typeface="+mj-lt"/>
              <a:buAutoNum type="arabicPeriod"/>
            </a:pPr>
            <a:r>
              <a:rPr lang="en-US" b="1" dirty="0"/>
              <a:t>Expect the output of every program to become the input to another, as yet unknown, program. Don't clutter output with extraneous information. Avoid stringently columnar or binary input formats. Don't insist on interactive input.</a:t>
            </a:r>
          </a:p>
          <a:p>
            <a:pPr marL="800073" lvl="1" indent="-457200">
              <a:buFont typeface="+mj-lt"/>
              <a:buAutoNum type="arabicPeriod"/>
            </a:pPr>
            <a:r>
              <a:rPr lang="en-US" dirty="0"/>
              <a:t>Design and build software, even operating systems, to be tried early, ideally within weeks. Don't hesitate to throw away the clumsy parts and rebuild them.</a:t>
            </a:r>
          </a:p>
          <a:p>
            <a:pPr marL="800073" lvl="1" indent="-457200">
              <a:buFont typeface="+mj-lt"/>
              <a:buAutoNum type="arabicPeriod"/>
            </a:pPr>
            <a:r>
              <a:rPr lang="en-US" dirty="0"/>
              <a:t>Use tools in preference to unskilled help to lighten a programming task, even if you have to detour to build the tools and expect to throw some of them out after you've finished using them.</a:t>
            </a:r>
          </a:p>
        </p:txBody>
      </p:sp>
      <p:sp>
        <p:nvSpPr>
          <p:cNvPr id="4" name="Footer Placeholder 3">
            <a:extLst>
              <a:ext uri="{FF2B5EF4-FFF2-40B4-BE49-F238E27FC236}">
                <a16:creationId xmlns:a16="http://schemas.microsoft.com/office/drawing/2014/main" id="{0DC9EFD9-5B15-4660-903E-715D8144FFD0}"/>
              </a:ext>
            </a:extLst>
          </p:cNvPr>
          <p:cNvSpPr>
            <a:spLocks noGrp="1"/>
          </p:cNvSpPr>
          <p:nvPr>
            <p:ph type="ftr" sz="quarter" idx="11"/>
          </p:nvPr>
        </p:nvSpPr>
        <p:spPr/>
        <p:txBody>
          <a:bodyPr/>
          <a:lstStyle/>
          <a:p>
            <a:r>
              <a:rPr lang="en-US"/>
              <a:t>CFDRC Competition Sensitive</a:t>
            </a:r>
          </a:p>
        </p:txBody>
      </p:sp>
      <p:sp>
        <p:nvSpPr>
          <p:cNvPr id="5" name="Slide Number Placeholder 4">
            <a:extLst>
              <a:ext uri="{FF2B5EF4-FFF2-40B4-BE49-F238E27FC236}">
                <a16:creationId xmlns:a16="http://schemas.microsoft.com/office/drawing/2014/main" id="{61C555F4-7F22-46E4-81A5-99E5754C542D}"/>
              </a:ext>
            </a:extLst>
          </p:cNvPr>
          <p:cNvSpPr>
            <a:spLocks noGrp="1"/>
          </p:cNvSpPr>
          <p:nvPr>
            <p:ph type="sldNum" sz="quarter" idx="12"/>
          </p:nvPr>
        </p:nvSpPr>
        <p:spPr/>
        <p:txBody>
          <a:bodyPr/>
          <a:lstStyle/>
          <a:p>
            <a:fld id="{1E7F05D9-4C88-488C-AB39-4A3E3C81EC0E}" type="slidenum">
              <a:rPr lang="en-US" smtClean="0"/>
              <a:pPr/>
              <a:t>6</a:t>
            </a:fld>
            <a:endParaRPr lang="en-US"/>
          </a:p>
        </p:txBody>
      </p:sp>
    </p:spTree>
    <p:extLst>
      <p:ext uri="{BB962C8B-B14F-4D97-AF65-F5344CB8AC3E}">
        <p14:creationId xmlns:p14="http://schemas.microsoft.com/office/powerpoint/2010/main" val="22998708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25B22D-CAA6-4D73-BCC9-C0B894F20C31}"/>
              </a:ext>
            </a:extLst>
          </p:cNvPr>
          <p:cNvSpPr>
            <a:spLocks noGrp="1"/>
          </p:cNvSpPr>
          <p:nvPr>
            <p:ph type="title"/>
          </p:nvPr>
        </p:nvSpPr>
        <p:spPr/>
        <p:txBody>
          <a:bodyPr/>
          <a:lstStyle/>
          <a:p>
            <a:r>
              <a:rPr lang="en-US" i="1"/>
              <a:t>Why the terminal? </a:t>
            </a:r>
            <a:r>
              <a:rPr lang="en-US"/>
              <a:t>: Ease of Access</a:t>
            </a:r>
          </a:p>
        </p:txBody>
      </p:sp>
      <p:sp>
        <p:nvSpPr>
          <p:cNvPr id="3" name="Content Placeholder 2">
            <a:extLst>
              <a:ext uri="{FF2B5EF4-FFF2-40B4-BE49-F238E27FC236}">
                <a16:creationId xmlns:a16="http://schemas.microsoft.com/office/drawing/2014/main" id="{5D60A3F1-09C1-4CA7-955C-B107CC55895E}"/>
              </a:ext>
            </a:extLst>
          </p:cNvPr>
          <p:cNvSpPr>
            <a:spLocks noGrp="1"/>
          </p:cNvSpPr>
          <p:nvPr>
            <p:ph idx="1"/>
          </p:nvPr>
        </p:nvSpPr>
        <p:spPr/>
        <p:txBody>
          <a:bodyPr/>
          <a:lstStyle/>
          <a:p>
            <a:r>
              <a:rPr lang="en-US" dirty="0"/>
              <a:t>Every function is just a few keystrokes away, instead of lots of clicking and mouse travel (we want a </a:t>
            </a:r>
            <a:r>
              <a:rPr lang="en-US" i="1" dirty="0" err="1"/>
              <a:t>mouseless</a:t>
            </a:r>
            <a:r>
              <a:rPr lang="en-US" i="1" dirty="0"/>
              <a:t> </a:t>
            </a:r>
            <a:r>
              <a:rPr lang="en-US" dirty="0"/>
              <a:t>environment!)</a:t>
            </a:r>
          </a:p>
          <a:p>
            <a:r>
              <a:rPr lang="en-US" dirty="0"/>
              <a:t>Makes development less frustrating, just might get you over the hump. You have an idea, and you can implement it immediately, instead of struggling to remember where a command is, and exactly what you want to do.</a:t>
            </a:r>
          </a:p>
          <a:p>
            <a:r>
              <a:rPr lang="en-US" dirty="0"/>
              <a:t>Makes you really understand what you are doing. Sometimes the actual procedure of a build process or testing script is hidden, and you just use it because it works. Then, at some point, something goes wrong, and you don’t know how to solve the problem</a:t>
            </a:r>
          </a:p>
          <a:p>
            <a:endParaRPr lang="en-US" dirty="0"/>
          </a:p>
        </p:txBody>
      </p:sp>
      <p:sp>
        <p:nvSpPr>
          <p:cNvPr id="4" name="Footer Placeholder 3">
            <a:extLst>
              <a:ext uri="{FF2B5EF4-FFF2-40B4-BE49-F238E27FC236}">
                <a16:creationId xmlns:a16="http://schemas.microsoft.com/office/drawing/2014/main" id="{BB82B669-7FB5-47FE-A9C2-4C3938171D3D}"/>
              </a:ext>
            </a:extLst>
          </p:cNvPr>
          <p:cNvSpPr>
            <a:spLocks noGrp="1"/>
          </p:cNvSpPr>
          <p:nvPr>
            <p:ph type="ftr" sz="quarter" idx="11"/>
          </p:nvPr>
        </p:nvSpPr>
        <p:spPr/>
        <p:txBody>
          <a:bodyPr/>
          <a:lstStyle/>
          <a:p>
            <a:r>
              <a:rPr lang="en-US"/>
              <a:t>CFDRC Competition Sensitive</a:t>
            </a:r>
          </a:p>
        </p:txBody>
      </p:sp>
      <p:sp>
        <p:nvSpPr>
          <p:cNvPr id="5" name="Slide Number Placeholder 4">
            <a:extLst>
              <a:ext uri="{FF2B5EF4-FFF2-40B4-BE49-F238E27FC236}">
                <a16:creationId xmlns:a16="http://schemas.microsoft.com/office/drawing/2014/main" id="{9BC7EDC9-9585-481B-AAC0-48899B3FDB36}"/>
              </a:ext>
            </a:extLst>
          </p:cNvPr>
          <p:cNvSpPr>
            <a:spLocks noGrp="1"/>
          </p:cNvSpPr>
          <p:nvPr>
            <p:ph type="sldNum" sz="quarter" idx="12"/>
          </p:nvPr>
        </p:nvSpPr>
        <p:spPr/>
        <p:txBody>
          <a:bodyPr/>
          <a:lstStyle/>
          <a:p>
            <a:fld id="{1E7F05D9-4C88-488C-AB39-4A3E3C81EC0E}" type="slidenum">
              <a:rPr lang="en-US" smtClean="0"/>
              <a:pPr/>
              <a:t>7</a:t>
            </a:fld>
            <a:endParaRPr lang="en-US"/>
          </a:p>
        </p:txBody>
      </p:sp>
    </p:spTree>
    <p:extLst>
      <p:ext uri="{BB962C8B-B14F-4D97-AF65-F5344CB8AC3E}">
        <p14:creationId xmlns:p14="http://schemas.microsoft.com/office/powerpoint/2010/main" val="2579774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CFF7A1-7FFD-4217-B83E-881738BC1ED8}"/>
              </a:ext>
            </a:extLst>
          </p:cNvPr>
          <p:cNvSpPr>
            <a:spLocks noGrp="1"/>
          </p:cNvSpPr>
          <p:nvPr>
            <p:ph type="title"/>
          </p:nvPr>
        </p:nvSpPr>
        <p:spPr/>
        <p:txBody>
          <a:bodyPr/>
          <a:lstStyle/>
          <a:p>
            <a:r>
              <a:rPr lang="en-US" i="1" dirty="0"/>
              <a:t>Terminal Tools </a:t>
            </a:r>
            <a:r>
              <a:rPr lang="en-US" dirty="0"/>
              <a:t>: Multiplexers + Shells</a:t>
            </a:r>
          </a:p>
        </p:txBody>
      </p:sp>
      <p:sp>
        <p:nvSpPr>
          <p:cNvPr id="3" name="Content Placeholder 2">
            <a:extLst>
              <a:ext uri="{FF2B5EF4-FFF2-40B4-BE49-F238E27FC236}">
                <a16:creationId xmlns:a16="http://schemas.microsoft.com/office/drawing/2014/main" id="{05FB5DFB-C418-423E-8CE1-7D51B93A3A89}"/>
              </a:ext>
            </a:extLst>
          </p:cNvPr>
          <p:cNvSpPr>
            <a:spLocks noGrp="1"/>
          </p:cNvSpPr>
          <p:nvPr>
            <p:ph idx="1"/>
          </p:nvPr>
        </p:nvSpPr>
        <p:spPr>
          <a:xfrm>
            <a:off x="457200" y="1143000"/>
            <a:ext cx="8229600" cy="1524000"/>
          </a:xfrm>
        </p:spPr>
        <p:txBody>
          <a:bodyPr>
            <a:normAutofit/>
          </a:bodyPr>
          <a:lstStyle/>
          <a:p>
            <a:r>
              <a:rPr lang="en-US" i="1" dirty="0"/>
              <a:t>Multiplexers: </a:t>
            </a:r>
            <a:r>
              <a:rPr lang="en-US" dirty="0"/>
              <a:t>multiple terminals in one window</a:t>
            </a:r>
          </a:p>
          <a:p>
            <a:pPr lvl="1"/>
            <a:r>
              <a:rPr lang="en-US" dirty="0" err="1"/>
              <a:t>Tmux</a:t>
            </a:r>
            <a:r>
              <a:rPr lang="en-US" dirty="0"/>
              <a:t>, Screen, Terminator</a:t>
            </a:r>
          </a:p>
          <a:p>
            <a:r>
              <a:rPr lang="en-US" i="1" dirty="0"/>
              <a:t>Shells:</a:t>
            </a:r>
            <a:r>
              <a:rPr lang="en-US" dirty="0"/>
              <a:t> </a:t>
            </a:r>
            <a:r>
              <a:rPr lang="en-US" dirty="0" err="1"/>
              <a:t>sh</a:t>
            </a:r>
            <a:r>
              <a:rPr lang="en-US" dirty="0"/>
              <a:t>, </a:t>
            </a:r>
            <a:r>
              <a:rPr lang="en-US" b="1" dirty="0"/>
              <a:t>bash, </a:t>
            </a:r>
            <a:r>
              <a:rPr lang="en-US" b="1" dirty="0" err="1"/>
              <a:t>zsh</a:t>
            </a:r>
            <a:r>
              <a:rPr lang="en-US" dirty="0"/>
              <a:t>, fish, dash</a:t>
            </a:r>
          </a:p>
          <a:p>
            <a:endParaRPr lang="en-US" dirty="0"/>
          </a:p>
        </p:txBody>
      </p:sp>
      <p:sp>
        <p:nvSpPr>
          <p:cNvPr id="4" name="Footer Placeholder 3">
            <a:extLst>
              <a:ext uri="{FF2B5EF4-FFF2-40B4-BE49-F238E27FC236}">
                <a16:creationId xmlns:a16="http://schemas.microsoft.com/office/drawing/2014/main" id="{650BC045-3F71-40E5-820E-CA7EF3F66A53}"/>
              </a:ext>
            </a:extLst>
          </p:cNvPr>
          <p:cNvSpPr>
            <a:spLocks noGrp="1"/>
          </p:cNvSpPr>
          <p:nvPr>
            <p:ph type="ftr" sz="quarter" idx="11"/>
          </p:nvPr>
        </p:nvSpPr>
        <p:spPr/>
        <p:txBody>
          <a:bodyPr/>
          <a:lstStyle/>
          <a:p>
            <a:r>
              <a:rPr lang="en-US"/>
              <a:t>CFDRC Competition Sensitive</a:t>
            </a:r>
          </a:p>
        </p:txBody>
      </p:sp>
      <p:sp>
        <p:nvSpPr>
          <p:cNvPr id="5" name="Slide Number Placeholder 4">
            <a:extLst>
              <a:ext uri="{FF2B5EF4-FFF2-40B4-BE49-F238E27FC236}">
                <a16:creationId xmlns:a16="http://schemas.microsoft.com/office/drawing/2014/main" id="{B0B45D76-F543-42D3-82F6-616175C64D7B}"/>
              </a:ext>
            </a:extLst>
          </p:cNvPr>
          <p:cNvSpPr>
            <a:spLocks noGrp="1"/>
          </p:cNvSpPr>
          <p:nvPr>
            <p:ph type="sldNum" sz="quarter" idx="12"/>
          </p:nvPr>
        </p:nvSpPr>
        <p:spPr/>
        <p:txBody>
          <a:bodyPr/>
          <a:lstStyle/>
          <a:p>
            <a:fld id="{1E7F05D9-4C88-488C-AB39-4A3E3C81EC0E}" type="slidenum">
              <a:rPr lang="en-US" smtClean="0"/>
              <a:pPr/>
              <a:t>8</a:t>
            </a:fld>
            <a:endParaRPr lang="en-US"/>
          </a:p>
        </p:txBody>
      </p:sp>
      <p:pic>
        <p:nvPicPr>
          <p:cNvPr id="7" name="Picture 6" descr="A close up of a monitor&#10;&#10;Description automatically generated">
            <a:extLst>
              <a:ext uri="{FF2B5EF4-FFF2-40B4-BE49-F238E27FC236}">
                <a16:creationId xmlns:a16="http://schemas.microsoft.com/office/drawing/2014/main" id="{58519C11-FB2B-4966-BEFA-886525EDC4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3600" y="2703816"/>
            <a:ext cx="5817718" cy="3503514"/>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7890640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1EAD1A-22CE-40C8-A622-8E34D0F38A76}"/>
              </a:ext>
            </a:extLst>
          </p:cNvPr>
          <p:cNvSpPr>
            <a:spLocks noGrp="1"/>
          </p:cNvSpPr>
          <p:nvPr>
            <p:ph type="title"/>
          </p:nvPr>
        </p:nvSpPr>
        <p:spPr/>
        <p:txBody>
          <a:bodyPr/>
          <a:lstStyle/>
          <a:p>
            <a:r>
              <a:rPr lang="en-US" i="1" dirty="0"/>
              <a:t>Terminal Tools </a:t>
            </a:r>
            <a:r>
              <a:rPr lang="en-US" dirty="0"/>
              <a:t>: Upgrades</a:t>
            </a:r>
            <a:endParaRPr lang="en-US" i="1" dirty="0"/>
          </a:p>
        </p:txBody>
      </p:sp>
      <p:sp>
        <p:nvSpPr>
          <p:cNvPr id="3" name="Content Placeholder 2">
            <a:extLst>
              <a:ext uri="{FF2B5EF4-FFF2-40B4-BE49-F238E27FC236}">
                <a16:creationId xmlns:a16="http://schemas.microsoft.com/office/drawing/2014/main" id="{CDC8067E-E66B-4A1A-BDC1-835CDC78AFB3}"/>
              </a:ext>
            </a:extLst>
          </p:cNvPr>
          <p:cNvSpPr>
            <a:spLocks noGrp="1"/>
          </p:cNvSpPr>
          <p:nvPr>
            <p:ph idx="1"/>
          </p:nvPr>
        </p:nvSpPr>
        <p:spPr/>
        <p:txBody>
          <a:bodyPr>
            <a:normAutofit/>
          </a:bodyPr>
          <a:lstStyle/>
          <a:p>
            <a:r>
              <a:rPr lang="en-US" dirty="0"/>
              <a:t>Upgrades: faster, easier to use, more </a:t>
            </a:r>
            <a:r>
              <a:rPr lang="en-US"/>
              <a:t>fully featured</a:t>
            </a:r>
          </a:p>
          <a:p>
            <a:pPr lvl="1"/>
            <a:r>
              <a:rPr lang="en-US" i="1"/>
              <a:t>ripgrep:</a:t>
            </a:r>
            <a:r>
              <a:rPr lang="en-US"/>
              <a:t> replaces grep</a:t>
            </a:r>
          </a:p>
          <a:p>
            <a:pPr lvl="2"/>
            <a:r>
              <a:rPr lang="en-US"/>
              <a:t>built on Rust’s regex engine</a:t>
            </a:r>
          </a:p>
          <a:p>
            <a:pPr lvl="2"/>
            <a:r>
              <a:rPr lang="en-US"/>
              <a:t>Ignores binaries, .gitignore files, etc. by default</a:t>
            </a:r>
          </a:p>
          <a:p>
            <a:pPr lvl="2"/>
            <a:r>
              <a:rPr lang="en-US"/>
              <a:t>Recursive by default</a:t>
            </a:r>
          </a:p>
          <a:p>
            <a:pPr lvl="2"/>
            <a:r>
              <a:rPr lang="en-US" b="1"/>
              <a:t>Usage:</a:t>
            </a:r>
            <a:r>
              <a:rPr lang="en-US"/>
              <a:t> rg </a:t>
            </a:r>
            <a:r>
              <a:rPr lang="en-US" i="1"/>
              <a:t>&lt;expression&gt;</a:t>
            </a:r>
          </a:p>
          <a:p>
            <a:pPr lvl="1"/>
            <a:r>
              <a:rPr lang="en-US" i="1"/>
              <a:t>fd:</a:t>
            </a:r>
            <a:r>
              <a:rPr lang="en-US"/>
              <a:t> replaces find</a:t>
            </a:r>
          </a:p>
          <a:p>
            <a:pPr lvl="2"/>
            <a:r>
              <a:rPr lang="en-US"/>
              <a:t>Way more convenient syntax</a:t>
            </a:r>
          </a:p>
          <a:p>
            <a:pPr lvl="2"/>
            <a:r>
              <a:rPr lang="en-US" b="1"/>
              <a:t>Usage:</a:t>
            </a:r>
            <a:r>
              <a:rPr lang="en-US"/>
              <a:t> fd </a:t>
            </a:r>
            <a:r>
              <a:rPr lang="en-US" i="1"/>
              <a:t>&lt;filename&gt; </a:t>
            </a:r>
            <a:r>
              <a:rPr lang="en-US" b="1" i="1"/>
              <a:t>vs. </a:t>
            </a:r>
            <a:r>
              <a:rPr lang="en-US"/>
              <a:t>find . –name </a:t>
            </a:r>
            <a:r>
              <a:rPr lang="en-US" i="1"/>
              <a:t>&lt;filename&gt;</a:t>
            </a:r>
          </a:p>
          <a:p>
            <a:pPr lvl="1"/>
            <a:r>
              <a:rPr lang="en-US" i="1"/>
              <a:t>bat:</a:t>
            </a:r>
            <a:r>
              <a:rPr lang="en-US"/>
              <a:t> “a cat(1) clone with wings”</a:t>
            </a:r>
          </a:p>
          <a:p>
            <a:pPr lvl="2"/>
            <a:r>
              <a:rPr lang="en-US"/>
              <a:t>Adds colors, git integration, line numbers</a:t>
            </a:r>
          </a:p>
          <a:p>
            <a:pPr lvl="2"/>
            <a:r>
              <a:rPr lang="en-US"/>
              <a:t>Paging, style, syntax, and theming options</a:t>
            </a:r>
            <a:endParaRPr lang="en-US" dirty="0"/>
          </a:p>
        </p:txBody>
      </p:sp>
      <p:sp>
        <p:nvSpPr>
          <p:cNvPr id="4" name="Footer Placeholder 3">
            <a:extLst>
              <a:ext uri="{FF2B5EF4-FFF2-40B4-BE49-F238E27FC236}">
                <a16:creationId xmlns:a16="http://schemas.microsoft.com/office/drawing/2014/main" id="{8E918447-A514-462D-A0CE-2A500A692F13}"/>
              </a:ext>
            </a:extLst>
          </p:cNvPr>
          <p:cNvSpPr>
            <a:spLocks noGrp="1"/>
          </p:cNvSpPr>
          <p:nvPr>
            <p:ph type="ftr" sz="quarter" idx="11"/>
          </p:nvPr>
        </p:nvSpPr>
        <p:spPr/>
        <p:txBody>
          <a:bodyPr/>
          <a:lstStyle/>
          <a:p>
            <a:r>
              <a:rPr lang="en-US"/>
              <a:t>CFDRC Competition Sensitive</a:t>
            </a:r>
          </a:p>
        </p:txBody>
      </p:sp>
      <p:sp>
        <p:nvSpPr>
          <p:cNvPr id="5" name="Slide Number Placeholder 4">
            <a:extLst>
              <a:ext uri="{FF2B5EF4-FFF2-40B4-BE49-F238E27FC236}">
                <a16:creationId xmlns:a16="http://schemas.microsoft.com/office/drawing/2014/main" id="{2360CBE7-F3EF-4281-A858-FB9856836FE6}"/>
              </a:ext>
            </a:extLst>
          </p:cNvPr>
          <p:cNvSpPr>
            <a:spLocks noGrp="1"/>
          </p:cNvSpPr>
          <p:nvPr>
            <p:ph type="sldNum" sz="quarter" idx="12"/>
          </p:nvPr>
        </p:nvSpPr>
        <p:spPr/>
        <p:txBody>
          <a:bodyPr/>
          <a:lstStyle/>
          <a:p>
            <a:fld id="{1E7F05D9-4C88-488C-AB39-4A3E3C81EC0E}" type="slidenum">
              <a:rPr lang="en-US" smtClean="0"/>
              <a:pPr/>
              <a:t>9</a:t>
            </a:fld>
            <a:endParaRPr lang="en-US"/>
          </a:p>
        </p:txBody>
      </p:sp>
    </p:spTree>
    <p:extLst>
      <p:ext uri="{BB962C8B-B14F-4D97-AF65-F5344CB8AC3E}">
        <p14:creationId xmlns:p14="http://schemas.microsoft.com/office/powerpoint/2010/main" val="1049403358"/>
      </p:ext>
    </p:extLst>
  </p:cSld>
  <p:clrMapOvr>
    <a:masterClrMapping/>
  </p:clrMapOvr>
</p:sld>
</file>

<file path=ppt/theme/theme1.xml><?xml version="1.0" encoding="utf-8"?>
<a:theme xmlns:a="http://schemas.openxmlformats.org/drawingml/2006/main" name="CFDRC Template">
  <a:themeElements>
    <a:clrScheme name="CFDRC">
      <a:dk1>
        <a:sysClr val="windowText" lastClr="000000"/>
      </a:dk1>
      <a:lt1>
        <a:sysClr val="window" lastClr="FFFFFF"/>
      </a:lt1>
      <a:dk2>
        <a:srgbClr val="333F48"/>
      </a:dk2>
      <a:lt2>
        <a:srgbClr val="EEECE1"/>
      </a:lt2>
      <a:accent1>
        <a:srgbClr val="1D428A"/>
      </a:accent1>
      <a:accent2>
        <a:srgbClr val="E0E8F5"/>
      </a:accent2>
      <a:accent3>
        <a:srgbClr val="C0504D"/>
      </a:accent3>
      <a:accent4>
        <a:srgbClr val="9BBB59"/>
      </a:accent4>
      <a:accent5>
        <a:srgbClr val="8064A2"/>
      </a:accent5>
      <a:accent6>
        <a:srgbClr val="F79646"/>
      </a:accent6>
      <a:hlink>
        <a:srgbClr val="4F81BD"/>
      </a:hlink>
      <a:folHlink>
        <a:srgbClr val="4F81BD"/>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DevelopmentEnvironment" id="{CFB68D8C-537C-4B5F-987D-F04D441F9EBC}" vid="{739E7444-F56B-4A12-BBBF-DA824AEF1F6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F802F4B01AB17845B0FB471D42B7C12A" ma:contentTypeVersion="0" ma:contentTypeDescription="Create a new document." ma:contentTypeScope="" ma:versionID="307a553f3450c2addc47df23a8381b39">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7F63E93-0318-4A32-8113-FE1CE3DA1C6F}">
  <ds:schemaRefs>
    <ds:schemaRef ds:uri="http://schemas.microsoft.com/office/infopath/2007/PartnerControls"/>
    <ds:schemaRef ds:uri="http://purl.org/dc/terms/"/>
    <ds:schemaRef ds:uri="http://www.w3.org/XML/1998/namespace"/>
    <ds:schemaRef ds:uri="http://purl.org/dc/dcmitype/"/>
    <ds:schemaRef ds:uri="http://schemas.microsoft.com/office/2006/documentManagement/types"/>
    <ds:schemaRef ds:uri="http://purl.org/dc/elements/1.1/"/>
    <ds:schemaRef ds:uri="http://schemas.openxmlformats.org/package/2006/metadata/core-properties"/>
    <ds:schemaRef ds:uri="http://schemas.microsoft.com/office/2006/metadata/properties"/>
  </ds:schemaRefs>
</ds:datastoreItem>
</file>

<file path=customXml/itemProps2.xml><?xml version="1.0" encoding="utf-8"?>
<ds:datastoreItem xmlns:ds="http://schemas.openxmlformats.org/officeDocument/2006/customXml" ds:itemID="{66BA3DA9-60F2-4434-A138-EDB5D720858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4892212D-3BFC-442D-BC39-82B448F5E0F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1422</TotalTime>
  <Words>3081</Words>
  <Application>Microsoft Office PowerPoint</Application>
  <PresentationFormat>On-screen Show (4:3)</PresentationFormat>
  <Paragraphs>331</Paragraphs>
  <Slides>43</Slides>
  <Notes>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43</vt:i4>
      </vt:variant>
    </vt:vector>
  </HeadingPairs>
  <TitlesOfParts>
    <vt:vector size="47" baseType="lpstr">
      <vt:lpstr>Arial</vt:lpstr>
      <vt:lpstr>Calibri</vt:lpstr>
      <vt:lpstr>Times New Roman</vt:lpstr>
      <vt:lpstr>CFDRC Template</vt:lpstr>
      <vt:lpstr>Creating An Effective Development Environment</vt:lpstr>
      <vt:lpstr>PowerPoint Presentation</vt:lpstr>
      <vt:lpstr>Overview</vt:lpstr>
      <vt:lpstr>The terminal</vt:lpstr>
      <vt:lpstr>Terminal Tools : Linux on Windows</vt:lpstr>
      <vt:lpstr>Why the terminal? : The Unix Philosophy</vt:lpstr>
      <vt:lpstr>Why the terminal? : Ease of Access</vt:lpstr>
      <vt:lpstr>Terminal Tools : Multiplexers + Shells</vt:lpstr>
      <vt:lpstr>Terminal Tools : Upgrades</vt:lpstr>
      <vt:lpstr>Terminal Tools : Extensions</vt:lpstr>
      <vt:lpstr>Terminal Tools : There’s a tool for that!</vt:lpstr>
      <vt:lpstr>Terminal Tools : Scripting and Aliases</vt:lpstr>
      <vt:lpstr>Editors</vt:lpstr>
      <vt:lpstr>Editors</vt:lpstr>
      <vt:lpstr>Editors : What makes a good editor?</vt:lpstr>
      <vt:lpstr>Editors : Origins</vt:lpstr>
      <vt:lpstr>Editors : Origins</vt:lpstr>
      <vt:lpstr>Editors : Modern Text Editors</vt:lpstr>
      <vt:lpstr>Editors : So which one should you use?</vt:lpstr>
      <vt:lpstr>Editors : The Case for VSCode</vt:lpstr>
      <vt:lpstr>Editors : The Case for VSCode</vt:lpstr>
      <vt:lpstr>Editors : The Case for VSCode</vt:lpstr>
      <vt:lpstr>Editors : The Case for VSCode</vt:lpstr>
      <vt:lpstr>Editors : Key-bindings</vt:lpstr>
      <vt:lpstr>Editors : Coupling the Terminal &amp; Editor</vt:lpstr>
      <vt:lpstr>General environment tips</vt:lpstr>
      <vt:lpstr>General Environment Tips : Keybindings Everywhere!</vt:lpstr>
      <vt:lpstr>General Environment Tips : Settings Sync</vt:lpstr>
      <vt:lpstr>General Environment Tips : Settings Sync</vt:lpstr>
      <vt:lpstr>what’s cookin’ good lookin’?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Links!</vt:lpstr>
      <vt:lpstr>Links : Terminal Tools</vt:lpstr>
      <vt:lpstr>Links : Windows Linux Alternatives</vt:lpstr>
      <vt:lpstr>Links : Syncing Dotfiles</vt:lpstr>
      <vt:lpstr>Links : Misc</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Creating  Effective Development Environment</dc:title>
  <dc:creator>Isaac Wolf</dc:creator>
  <cp:lastModifiedBy>Isaac Wolf</cp:lastModifiedBy>
  <cp:revision>67</cp:revision>
  <cp:lastPrinted>2018-10-30T18:56:33Z</cp:lastPrinted>
  <dcterms:created xsi:type="dcterms:W3CDTF">2019-08-12T14:58:03Z</dcterms:created>
  <dcterms:modified xsi:type="dcterms:W3CDTF">2019-08-15T15:52:30Z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0x010100F802F4B01AB17845B0FB471D42B7C12A</vt:lpwstr>
  </property>
</Properties>
</file>